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2" r:id="rId5"/>
    <p:sldId id="263" r:id="rId6"/>
    <p:sldId id="266" r:id="rId7"/>
    <p:sldId id="264" r:id="rId8"/>
    <p:sldId id="272" r:id="rId9"/>
    <p:sldId id="265" r:id="rId10"/>
    <p:sldId id="258" r:id="rId11"/>
    <p:sldId id="270" r:id="rId12"/>
    <p:sldId id="269" r:id="rId13"/>
    <p:sldId id="261" r:id="rId14"/>
    <p:sldId id="271" r:id="rId15"/>
    <p:sldId id="267" r:id="rId16"/>
    <p:sldId id="268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D6B168-A65F-2F00-2F12-48EC8210C4F2}" v="70" dt="2023-08-10T18:02:00.397"/>
    <p1510:client id="{1D676675-ADCE-EFA3-21D3-8B500C2AEEA5}" v="221" dt="2023-08-10T17:53:17.121"/>
    <p1510:client id="{4AB5B943-303D-46E4-9241-98129DFE531E}" v="477" dt="2023-08-22T11:06:14.116"/>
    <p1510:client id="{5E2705A8-FF9A-9668-5CB3-31FE0CD8E4A2}" v="5" dt="2023-08-10T05:37:09.671"/>
    <p1510:client id="{67C53990-D691-6996-28FE-DE885B5F8D94}" v="35" dt="2023-08-10T18:36:03.206"/>
    <p1510:client id="{E7C0A999-1D07-D0E5-589E-7F25CABB3285}" v="50" dt="2023-08-11T11:01:55.9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dhana Panthi" userId="S::sadhana.panthi@studentambassadors.com::3904800f-22a2-4f46-8b3e-71ab067f7877" providerId="AD" clId="Web-{67C53990-D691-6996-28FE-DE885B5F8D94}"/>
    <pc:docChg chg="addSld delSld modSld">
      <pc:chgData name="Sadhana Panthi" userId="S::sadhana.panthi@studentambassadors.com::3904800f-22a2-4f46-8b3e-71ab067f7877" providerId="AD" clId="Web-{67C53990-D691-6996-28FE-DE885B5F8D94}" dt="2023-08-10T18:36:27.019" v="42"/>
      <pc:docMkLst>
        <pc:docMk/>
      </pc:docMkLst>
      <pc:sldChg chg="addSp delSp modSp del">
        <pc:chgData name="Sadhana Panthi" userId="S::sadhana.panthi@studentambassadors.com::3904800f-22a2-4f46-8b3e-71ab067f7877" providerId="AD" clId="Web-{67C53990-D691-6996-28FE-DE885B5F8D94}" dt="2023-08-10T18:02:53.544" v="1"/>
        <pc:sldMkLst>
          <pc:docMk/>
          <pc:sldMk cId="3729064969" sldId="260"/>
        </pc:sldMkLst>
        <pc:spChg chg="add mod">
          <ac:chgData name="Sadhana Panthi" userId="S::sadhana.panthi@studentambassadors.com::3904800f-22a2-4f46-8b3e-71ab067f7877" providerId="AD" clId="Web-{67C53990-D691-6996-28FE-DE885B5F8D94}" dt="2023-08-10T18:02:47.872" v="0"/>
          <ac:spMkLst>
            <pc:docMk/>
            <pc:sldMk cId="3729064969" sldId="260"/>
            <ac:spMk id="3" creationId="{6B9C532F-DA51-5A5B-1511-A63BC583AFAA}"/>
          </ac:spMkLst>
        </pc:spChg>
        <pc:picChg chg="del">
          <ac:chgData name="Sadhana Panthi" userId="S::sadhana.panthi@studentambassadors.com::3904800f-22a2-4f46-8b3e-71ab067f7877" providerId="AD" clId="Web-{67C53990-D691-6996-28FE-DE885B5F8D94}" dt="2023-08-10T18:02:47.872" v="0"/>
          <ac:picMkLst>
            <pc:docMk/>
            <pc:sldMk cId="3729064969" sldId="260"/>
            <ac:picMk id="4" creationId="{ED96FD99-3725-BBBD-E720-41F76BB9918C}"/>
          </ac:picMkLst>
        </pc:picChg>
      </pc:sldChg>
      <pc:sldChg chg="addSp delSp modSp mod setBg">
        <pc:chgData name="Sadhana Panthi" userId="S::sadhana.panthi@studentambassadors.com::3904800f-22a2-4f46-8b3e-71ab067f7877" providerId="AD" clId="Web-{67C53990-D691-6996-28FE-DE885B5F8D94}" dt="2023-08-10T18:06:03.142" v="14"/>
        <pc:sldMkLst>
          <pc:docMk/>
          <pc:sldMk cId="3635270044" sldId="269"/>
        </pc:sldMkLst>
        <pc:spChg chg="mod">
          <ac:chgData name="Sadhana Panthi" userId="S::sadhana.panthi@studentambassadors.com::3904800f-22a2-4f46-8b3e-71ab067f7877" providerId="AD" clId="Web-{67C53990-D691-6996-28FE-DE885B5F8D94}" dt="2023-08-10T18:06:03.142" v="14"/>
          <ac:spMkLst>
            <pc:docMk/>
            <pc:sldMk cId="3635270044" sldId="269"/>
            <ac:spMk id="2" creationId="{3E39B933-9152-345C-2E02-2F3897661207}"/>
          </ac:spMkLst>
        </pc:spChg>
        <pc:spChg chg="mod">
          <ac:chgData name="Sadhana Panthi" userId="S::sadhana.panthi@studentambassadors.com::3904800f-22a2-4f46-8b3e-71ab067f7877" providerId="AD" clId="Web-{67C53990-D691-6996-28FE-DE885B5F8D94}" dt="2023-08-10T18:06:03.142" v="14"/>
          <ac:spMkLst>
            <pc:docMk/>
            <pc:sldMk cId="3635270044" sldId="269"/>
            <ac:spMk id="3" creationId="{A953C273-0A29-D4BD-B0A9-8A3561CD6599}"/>
          </ac:spMkLst>
        </pc:spChg>
        <pc:spChg chg="add">
          <ac:chgData name="Sadhana Panthi" userId="S::sadhana.panthi@studentambassadors.com::3904800f-22a2-4f46-8b3e-71ab067f7877" providerId="AD" clId="Web-{67C53990-D691-6996-28FE-DE885B5F8D94}" dt="2023-08-10T18:06:03.142" v="14"/>
          <ac:spMkLst>
            <pc:docMk/>
            <pc:sldMk cId="3635270044" sldId="269"/>
            <ac:spMk id="14" creationId="{A7AE9375-4664-4DB2-922D-2782A6E439AC}"/>
          </ac:spMkLst>
        </pc:spChg>
        <pc:spChg chg="add">
          <ac:chgData name="Sadhana Panthi" userId="S::sadhana.panthi@studentambassadors.com::3904800f-22a2-4f46-8b3e-71ab067f7877" providerId="AD" clId="Web-{67C53990-D691-6996-28FE-DE885B5F8D94}" dt="2023-08-10T18:06:03.142" v="14"/>
          <ac:spMkLst>
            <pc:docMk/>
            <pc:sldMk cId="3635270044" sldId="269"/>
            <ac:spMk id="18" creationId="{C87417AF-190E-4D6E-AFA6-7D3E84B0B430}"/>
          </ac:spMkLst>
        </pc:spChg>
        <pc:spChg chg="add">
          <ac:chgData name="Sadhana Panthi" userId="S::sadhana.panthi@studentambassadors.com::3904800f-22a2-4f46-8b3e-71ab067f7877" providerId="AD" clId="Web-{67C53990-D691-6996-28FE-DE885B5F8D94}" dt="2023-08-10T18:06:03.142" v="14"/>
          <ac:spMkLst>
            <pc:docMk/>
            <pc:sldMk cId="3635270044" sldId="269"/>
            <ac:spMk id="20" creationId="{80B30ED8-273E-4C07-8568-2FE5CC5C483D}"/>
          </ac:spMkLst>
        </pc:spChg>
        <pc:picChg chg="add mod">
          <ac:chgData name="Sadhana Panthi" userId="S::sadhana.panthi@studentambassadors.com::3904800f-22a2-4f46-8b3e-71ab067f7877" providerId="AD" clId="Web-{67C53990-D691-6996-28FE-DE885B5F8D94}" dt="2023-08-10T18:06:03.142" v="14"/>
          <ac:picMkLst>
            <pc:docMk/>
            <pc:sldMk cId="3635270044" sldId="269"/>
            <ac:picMk id="4" creationId="{4B6D70EC-867A-A370-FD67-FC7C5912633F}"/>
          </ac:picMkLst>
        </pc:picChg>
        <pc:picChg chg="add mod">
          <ac:chgData name="Sadhana Panthi" userId="S::sadhana.panthi@studentambassadors.com::3904800f-22a2-4f46-8b3e-71ab067f7877" providerId="AD" clId="Web-{67C53990-D691-6996-28FE-DE885B5F8D94}" dt="2023-08-10T18:06:03.142" v="14"/>
          <ac:picMkLst>
            <pc:docMk/>
            <pc:sldMk cId="3635270044" sldId="269"/>
            <ac:picMk id="5" creationId="{92234D29-5D9E-7D37-228D-E2DBEC871369}"/>
          </ac:picMkLst>
        </pc:picChg>
        <pc:cxnChg chg="add del">
          <ac:chgData name="Sadhana Panthi" userId="S::sadhana.panthi@studentambassadors.com::3904800f-22a2-4f46-8b3e-71ab067f7877" providerId="AD" clId="Web-{67C53990-D691-6996-28FE-DE885B5F8D94}" dt="2023-08-10T18:06:03.142" v="14"/>
          <ac:cxnSpMkLst>
            <pc:docMk/>
            <pc:sldMk cId="3635270044" sldId="269"/>
            <ac:cxnSpMk id="9" creationId="{1503BFE4-729B-D9D0-C17B-501E6AF1127A}"/>
          </ac:cxnSpMkLst>
        </pc:cxnChg>
        <pc:cxnChg chg="add">
          <ac:chgData name="Sadhana Panthi" userId="S::sadhana.panthi@studentambassadors.com::3904800f-22a2-4f46-8b3e-71ab067f7877" providerId="AD" clId="Web-{67C53990-D691-6996-28FE-DE885B5F8D94}" dt="2023-08-10T18:06:03.142" v="14"/>
          <ac:cxnSpMkLst>
            <pc:docMk/>
            <pc:sldMk cId="3635270044" sldId="269"/>
            <ac:cxnSpMk id="16" creationId="{EE504C98-6397-41C1-A8D8-2D9C4ED307E0}"/>
          </ac:cxnSpMkLst>
        </pc:cxnChg>
      </pc:sldChg>
      <pc:sldChg chg="addSp delSp modSp new mod setBg">
        <pc:chgData name="Sadhana Panthi" userId="S::sadhana.panthi@studentambassadors.com::3904800f-22a2-4f46-8b3e-71ab067f7877" providerId="AD" clId="Web-{67C53990-D691-6996-28FE-DE885B5F8D94}" dt="2023-08-10T18:08:37.412" v="35" actId="1076"/>
        <pc:sldMkLst>
          <pc:docMk/>
          <pc:sldMk cId="973922158" sldId="270"/>
        </pc:sldMkLst>
        <pc:spChg chg="mod ord">
          <ac:chgData name="Sadhana Panthi" userId="S::sadhana.panthi@studentambassadors.com::3904800f-22a2-4f46-8b3e-71ab067f7877" providerId="AD" clId="Web-{67C53990-D691-6996-28FE-DE885B5F8D94}" dt="2023-08-10T18:08:12.505" v="32"/>
          <ac:spMkLst>
            <pc:docMk/>
            <pc:sldMk cId="973922158" sldId="270"/>
            <ac:spMk id="2" creationId="{00683E71-D68A-71F4-8F15-64F04829753F}"/>
          </ac:spMkLst>
        </pc:spChg>
        <pc:spChg chg="del">
          <ac:chgData name="Sadhana Panthi" userId="S::sadhana.panthi@studentambassadors.com::3904800f-22a2-4f46-8b3e-71ab067f7877" providerId="AD" clId="Web-{67C53990-D691-6996-28FE-DE885B5F8D94}" dt="2023-08-10T18:07:50.332" v="24"/>
          <ac:spMkLst>
            <pc:docMk/>
            <pc:sldMk cId="973922158" sldId="270"/>
            <ac:spMk id="3" creationId="{7A3B3143-956D-5D6B-D65B-E3ACCC10A054}"/>
          </ac:spMkLst>
        </pc:spChg>
        <pc:spChg chg="add del">
          <ac:chgData name="Sadhana Panthi" userId="S::sadhana.panthi@studentambassadors.com::3904800f-22a2-4f46-8b3e-71ab067f7877" providerId="AD" clId="Web-{67C53990-D691-6996-28FE-DE885B5F8D94}" dt="2023-08-10T18:08:09.458" v="29"/>
          <ac:spMkLst>
            <pc:docMk/>
            <pc:sldMk cId="973922158" sldId="270"/>
            <ac:spMk id="9" creationId="{FD4D251A-88DE-1A19-4DFC-6723014401A9}"/>
          </ac:spMkLst>
        </pc:spChg>
        <pc:spChg chg="add">
          <ac:chgData name="Sadhana Panthi" userId="S::sadhana.panthi@studentambassadors.com::3904800f-22a2-4f46-8b3e-71ab067f7877" providerId="AD" clId="Web-{67C53990-D691-6996-28FE-DE885B5F8D94}" dt="2023-08-10T18:08:12.505" v="32"/>
          <ac:spMkLst>
            <pc:docMk/>
            <pc:sldMk cId="973922158" sldId="270"/>
            <ac:spMk id="10" creationId="{3B47FC9C-2ED3-4100-A4EF-E8CDFEE106C9}"/>
          </ac:spMkLst>
        </pc:spChg>
        <pc:spChg chg="add del">
          <ac:chgData name="Sadhana Panthi" userId="S::sadhana.panthi@studentambassadors.com::3904800f-22a2-4f46-8b3e-71ab067f7877" providerId="AD" clId="Web-{67C53990-D691-6996-28FE-DE885B5F8D94}" dt="2023-08-10T18:08:09.458" v="29"/>
          <ac:spMkLst>
            <pc:docMk/>
            <pc:sldMk cId="973922158" sldId="270"/>
            <ac:spMk id="12" creationId="{A7AE9375-4664-4DB2-922D-2782A6E439AC}"/>
          </ac:spMkLst>
        </pc:spChg>
        <pc:spChg chg="add del">
          <ac:chgData name="Sadhana Panthi" userId="S::sadhana.panthi@studentambassadors.com::3904800f-22a2-4f46-8b3e-71ab067f7877" providerId="AD" clId="Web-{67C53990-D691-6996-28FE-DE885B5F8D94}" dt="2023-08-10T18:08:09.458" v="29"/>
          <ac:spMkLst>
            <pc:docMk/>
            <pc:sldMk cId="973922158" sldId="270"/>
            <ac:spMk id="16" creationId="{C87417AF-190E-4D6E-AFA6-7D3E84B0B430}"/>
          </ac:spMkLst>
        </pc:spChg>
        <pc:spChg chg="add del">
          <ac:chgData name="Sadhana Panthi" userId="S::sadhana.panthi@studentambassadors.com::3904800f-22a2-4f46-8b3e-71ab067f7877" providerId="AD" clId="Web-{67C53990-D691-6996-28FE-DE885B5F8D94}" dt="2023-08-10T18:08:09.458" v="29"/>
          <ac:spMkLst>
            <pc:docMk/>
            <pc:sldMk cId="973922158" sldId="270"/>
            <ac:spMk id="18" creationId="{80B30ED8-273E-4C07-8568-2FE5CC5C483D}"/>
          </ac:spMkLst>
        </pc:spChg>
        <pc:spChg chg="add del">
          <ac:chgData name="Sadhana Panthi" userId="S::sadhana.panthi@studentambassadors.com::3904800f-22a2-4f46-8b3e-71ab067f7877" providerId="AD" clId="Web-{67C53990-D691-6996-28FE-DE885B5F8D94}" dt="2023-08-10T18:08:12.505" v="31"/>
          <ac:spMkLst>
            <pc:docMk/>
            <pc:sldMk cId="973922158" sldId="270"/>
            <ac:spMk id="20" creationId="{EEDFD83B-474E-42D8-99FD-250991624799}"/>
          </ac:spMkLst>
        </pc:spChg>
        <pc:spChg chg="add del">
          <ac:chgData name="Sadhana Panthi" userId="S::sadhana.panthi@studentambassadors.com::3904800f-22a2-4f46-8b3e-71ab067f7877" providerId="AD" clId="Web-{67C53990-D691-6996-28FE-DE885B5F8D94}" dt="2023-08-10T18:08:12.505" v="31"/>
          <ac:spMkLst>
            <pc:docMk/>
            <pc:sldMk cId="973922158" sldId="270"/>
            <ac:spMk id="21" creationId="{E18AC0D4-F32D-4067-9F63-E553F4AFFF0E}"/>
          </ac:spMkLst>
        </pc:spChg>
        <pc:spChg chg="add del">
          <ac:chgData name="Sadhana Panthi" userId="S::sadhana.panthi@studentambassadors.com::3904800f-22a2-4f46-8b3e-71ab067f7877" providerId="AD" clId="Web-{67C53990-D691-6996-28FE-DE885B5F8D94}" dt="2023-08-10T18:08:12.505" v="31"/>
          <ac:spMkLst>
            <pc:docMk/>
            <pc:sldMk cId="973922158" sldId="270"/>
            <ac:spMk id="22" creationId="{D8365D47-8C23-1C13-18ED-6EC18247A4EE}"/>
          </ac:spMkLst>
        </pc:spChg>
        <pc:picChg chg="add mod ord">
          <ac:chgData name="Sadhana Panthi" userId="S::sadhana.panthi@studentambassadors.com::3904800f-22a2-4f46-8b3e-71ab067f7877" providerId="AD" clId="Web-{67C53990-D691-6996-28FE-DE885B5F8D94}" dt="2023-08-10T18:08:19.786" v="33" actId="14100"/>
          <ac:picMkLst>
            <pc:docMk/>
            <pc:sldMk cId="973922158" sldId="270"/>
            <ac:picMk id="4" creationId="{84347F6F-A87A-1D8A-2AEE-1D7AD0E082B8}"/>
          </ac:picMkLst>
        </pc:picChg>
        <pc:picChg chg="add mod">
          <ac:chgData name="Sadhana Panthi" userId="S::sadhana.panthi@studentambassadors.com::3904800f-22a2-4f46-8b3e-71ab067f7877" providerId="AD" clId="Web-{67C53990-D691-6996-28FE-DE885B5F8D94}" dt="2023-08-10T18:08:37.412" v="35" actId="1076"/>
          <ac:picMkLst>
            <pc:docMk/>
            <pc:sldMk cId="973922158" sldId="270"/>
            <ac:picMk id="5" creationId="{700FA0A0-3EF2-03A7-93B8-9015E243B30B}"/>
          </ac:picMkLst>
        </pc:picChg>
        <pc:cxnChg chg="add del">
          <ac:chgData name="Sadhana Panthi" userId="S::sadhana.panthi@studentambassadors.com::3904800f-22a2-4f46-8b3e-71ab067f7877" providerId="AD" clId="Web-{67C53990-D691-6996-28FE-DE885B5F8D94}" dt="2023-08-10T18:08:09.458" v="29"/>
          <ac:cxnSpMkLst>
            <pc:docMk/>
            <pc:sldMk cId="973922158" sldId="270"/>
            <ac:cxnSpMk id="14" creationId="{EE504C98-6397-41C1-A8D8-2D9C4ED307E0}"/>
          </ac:cxnSpMkLst>
        </pc:cxnChg>
      </pc:sldChg>
      <pc:sldChg chg="addSp delSp modSp new mod setBg">
        <pc:chgData name="Sadhana Panthi" userId="S::sadhana.panthi@studentambassadors.com::3904800f-22a2-4f46-8b3e-71ab067f7877" providerId="AD" clId="Web-{67C53990-D691-6996-28FE-DE885B5F8D94}" dt="2023-08-10T18:36:27.019" v="42"/>
        <pc:sldMkLst>
          <pc:docMk/>
          <pc:sldMk cId="1000867411" sldId="271"/>
        </pc:sldMkLst>
        <pc:spChg chg="add del">
          <ac:chgData name="Sadhana Panthi" userId="S::sadhana.panthi@studentambassadors.com::3904800f-22a2-4f46-8b3e-71ab067f7877" providerId="AD" clId="Web-{67C53990-D691-6996-28FE-DE885B5F8D94}" dt="2023-08-10T18:36:27.019" v="42"/>
          <ac:spMkLst>
            <pc:docMk/>
            <pc:sldMk cId="1000867411" sldId="271"/>
            <ac:spMk id="2" creationId="{B4336720-7699-4438-E71E-2C31B6149253}"/>
          </ac:spMkLst>
        </pc:spChg>
        <pc:spChg chg="del">
          <ac:chgData name="Sadhana Panthi" userId="S::sadhana.panthi@studentambassadors.com::3904800f-22a2-4f46-8b3e-71ab067f7877" providerId="AD" clId="Web-{67C53990-D691-6996-28FE-DE885B5F8D94}" dt="2023-08-10T18:36:03.206" v="37"/>
          <ac:spMkLst>
            <pc:docMk/>
            <pc:sldMk cId="1000867411" sldId="271"/>
            <ac:spMk id="3" creationId="{0101CEB6-C5F0-96A4-2207-516C65329FD7}"/>
          </ac:spMkLst>
        </pc:spChg>
        <pc:spChg chg="add del">
          <ac:chgData name="Sadhana Panthi" userId="S::sadhana.panthi@studentambassadors.com::3904800f-22a2-4f46-8b3e-71ab067f7877" providerId="AD" clId="Web-{67C53990-D691-6996-28FE-DE885B5F8D94}" dt="2023-08-10T18:36:27.004" v="41"/>
          <ac:spMkLst>
            <pc:docMk/>
            <pc:sldMk cId="1000867411" sldId="271"/>
            <ac:spMk id="8" creationId="{92398CCE-7715-F133-C62A-8DFCDC9312C7}"/>
          </ac:spMkLst>
        </pc:spChg>
        <pc:spChg chg="add del">
          <ac:chgData name="Sadhana Panthi" userId="S::sadhana.panthi@studentambassadors.com::3904800f-22a2-4f46-8b3e-71ab067f7877" providerId="AD" clId="Web-{67C53990-D691-6996-28FE-DE885B5F8D94}" dt="2023-08-10T18:36:18.910" v="39"/>
          <ac:spMkLst>
            <pc:docMk/>
            <pc:sldMk cId="1000867411" sldId="271"/>
            <ac:spMk id="9" creationId="{AB8C311F-7253-4AED-9701-7FC0708C41C7}"/>
          </ac:spMkLst>
        </pc:spChg>
        <pc:spChg chg="add del">
          <ac:chgData name="Sadhana Panthi" userId="S::sadhana.panthi@studentambassadors.com::3904800f-22a2-4f46-8b3e-71ab067f7877" providerId="AD" clId="Web-{67C53990-D691-6996-28FE-DE885B5F8D94}" dt="2023-08-10T18:36:18.910" v="39"/>
          <ac:spMkLst>
            <pc:docMk/>
            <pc:sldMk cId="1000867411" sldId="271"/>
            <ac:spMk id="11" creationId="{E2384209-CB15-4CDF-9D31-C44FD9A3F20D}"/>
          </ac:spMkLst>
        </pc:spChg>
        <pc:spChg chg="add del">
          <ac:chgData name="Sadhana Panthi" userId="S::sadhana.panthi@studentambassadors.com::3904800f-22a2-4f46-8b3e-71ab067f7877" providerId="AD" clId="Web-{67C53990-D691-6996-28FE-DE885B5F8D94}" dt="2023-08-10T18:36:18.910" v="39"/>
          <ac:spMkLst>
            <pc:docMk/>
            <pc:sldMk cId="1000867411" sldId="271"/>
            <ac:spMk id="13" creationId="{2633B3B5-CC90-43F0-8714-D31D1F3F0209}"/>
          </ac:spMkLst>
        </pc:spChg>
        <pc:spChg chg="add del">
          <ac:chgData name="Sadhana Panthi" userId="S::sadhana.panthi@studentambassadors.com::3904800f-22a2-4f46-8b3e-71ab067f7877" providerId="AD" clId="Web-{67C53990-D691-6996-28FE-DE885B5F8D94}" dt="2023-08-10T18:36:18.910" v="39"/>
          <ac:spMkLst>
            <pc:docMk/>
            <pc:sldMk cId="1000867411" sldId="271"/>
            <ac:spMk id="15" creationId="{A8D57A06-A426-446D-B02C-A2DC6B62E45E}"/>
          </ac:spMkLst>
        </pc:spChg>
        <pc:spChg chg="add del">
          <ac:chgData name="Sadhana Panthi" userId="S::sadhana.panthi@studentambassadors.com::3904800f-22a2-4f46-8b3e-71ab067f7877" providerId="AD" clId="Web-{67C53990-D691-6996-28FE-DE885B5F8D94}" dt="2023-08-10T18:36:27.004" v="41"/>
          <ac:spMkLst>
            <pc:docMk/>
            <pc:sldMk cId="1000867411" sldId="271"/>
            <ac:spMk id="20" creationId="{B95B9BA8-1D69-4796-85F5-B6D0BD52354B}"/>
          </ac:spMkLst>
        </pc:spChg>
        <pc:spChg chg="add del">
          <ac:chgData name="Sadhana Panthi" userId="S::sadhana.panthi@studentambassadors.com::3904800f-22a2-4f46-8b3e-71ab067f7877" providerId="AD" clId="Web-{67C53990-D691-6996-28FE-DE885B5F8D94}" dt="2023-08-10T18:36:27.004" v="41"/>
          <ac:spMkLst>
            <pc:docMk/>
            <pc:sldMk cId="1000867411" sldId="271"/>
            <ac:spMk id="21" creationId="{B4336720-7699-4438-E71E-2C31B6149253}"/>
          </ac:spMkLst>
        </pc:spChg>
        <pc:spChg chg="add">
          <ac:chgData name="Sadhana Panthi" userId="S::sadhana.panthi@studentambassadors.com::3904800f-22a2-4f46-8b3e-71ab067f7877" providerId="AD" clId="Web-{67C53990-D691-6996-28FE-DE885B5F8D94}" dt="2023-08-10T18:36:27.019" v="42"/>
          <ac:spMkLst>
            <pc:docMk/>
            <pc:sldMk cId="1000867411" sldId="271"/>
            <ac:spMk id="25" creationId="{AB8C311F-7253-4AED-9701-7FC0708C41C7}"/>
          </ac:spMkLst>
        </pc:spChg>
        <pc:spChg chg="add">
          <ac:chgData name="Sadhana Panthi" userId="S::sadhana.panthi@studentambassadors.com::3904800f-22a2-4f46-8b3e-71ab067f7877" providerId="AD" clId="Web-{67C53990-D691-6996-28FE-DE885B5F8D94}" dt="2023-08-10T18:36:27.019" v="42"/>
          <ac:spMkLst>
            <pc:docMk/>
            <pc:sldMk cId="1000867411" sldId="271"/>
            <ac:spMk id="26" creationId="{E2384209-CB15-4CDF-9D31-C44FD9A3F20D}"/>
          </ac:spMkLst>
        </pc:spChg>
        <pc:spChg chg="add">
          <ac:chgData name="Sadhana Panthi" userId="S::sadhana.panthi@studentambassadors.com::3904800f-22a2-4f46-8b3e-71ab067f7877" providerId="AD" clId="Web-{67C53990-D691-6996-28FE-DE885B5F8D94}" dt="2023-08-10T18:36:27.019" v="42"/>
          <ac:spMkLst>
            <pc:docMk/>
            <pc:sldMk cId="1000867411" sldId="271"/>
            <ac:spMk id="27" creationId="{2633B3B5-CC90-43F0-8714-D31D1F3F0209}"/>
          </ac:spMkLst>
        </pc:spChg>
        <pc:spChg chg="add">
          <ac:chgData name="Sadhana Panthi" userId="S::sadhana.panthi@studentambassadors.com::3904800f-22a2-4f46-8b3e-71ab067f7877" providerId="AD" clId="Web-{67C53990-D691-6996-28FE-DE885B5F8D94}" dt="2023-08-10T18:36:27.019" v="42"/>
          <ac:spMkLst>
            <pc:docMk/>
            <pc:sldMk cId="1000867411" sldId="271"/>
            <ac:spMk id="28" creationId="{A8D57A06-A426-446D-B02C-A2DC6B62E45E}"/>
          </ac:spMkLst>
        </pc:spChg>
        <pc:grpChg chg="add del">
          <ac:chgData name="Sadhana Panthi" userId="S::sadhana.panthi@studentambassadors.com::3904800f-22a2-4f46-8b3e-71ab067f7877" providerId="AD" clId="Web-{67C53990-D691-6996-28FE-DE885B5F8D94}" dt="2023-08-10T18:36:27.004" v="41"/>
          <ac:grpSpMkLst>
            <pc:docMk/>
            <pc:sldMk cId="1000867411" sldId="271"/>
            <ac:grpSpMk id="22" creationId="{D44E3F87-3D58-4B03-86B2-15A5C5B9C964}"/>
          </ac:grpSpMkLst>
        </pc:grpChg>
        <pc:picChg chg="add mod ord">
          <ac:chgData name="Sadhana Panthi" userId="S::sadhana.panthi@studentambassadors.com::3904800f-22a2-4f46-8b3e-71ab067f7877" providerId="AD" clId="Web-{67C53990-D691-6996-28FE-DE885B5F8D94}" dt="2023-08-10T18:36:27.019" v="42"/>
          <ac:picMkLst>
            <pc:docMk/>
            <pc:sldMk cId="1000867411" sldId="271"/>
            <ac:picMk id="4" creationId="{F4B862A1-9AF3-1259-2A2F-7964E864B0C2}"/>
          </ac:picMkLst>
        </pc:picChg>
      </pc:sldChg>
    </pc:docChg>
  </pc:docChgLst>
  <pc:docChgLst>
    <pc:chgData name="Sadhana Panthi" userId="S::sadhana.panthi@studentambassadors.com::3904800f-22a2-4f46-8b3e-71ab067f7877" providerId="AD" clId="Web-{E7C0A999-1D07-D0E5-589E-7F25CABB3285}"/>
    <pc:docChg chg="addSld modSld">
      <pc:chgData name="Sadhana Panthi" userId="S::sadhana.panthi@studentambassadors.com::3904800f-22a2-4f46-8b3e-71ab067f7877" providerId="AD" clId="Web-{E7C0A999-1D07-D0E5-589E-7F25CABB3285}" dt="2023-08-11T11:01:55.991" v="49"/>
      <pc:docMkLst>
        <pc:docMk/>
      </pc:docMkLst>
      <pc:sldChg chg="addSp delSp modSp new mod setBg">
        <pc:chgData name="Sadhana Panthi" userId="S::sadhana.panthi@studentambassadors.com::3904800f-22a2-4f46-8b3e-71ab067f7877" providerId="AD" clId="Web-{E7C0A999-1D07-D0E5-589E-7F25CABB3285}" dt="2023-08-11T11:01:55.991" v="49"/>
        <pc:sldMkLst>
          <pc:docMk/>
          <pc:sldMk cId="3591238812" sldId="272"/>
        </pc:sldMkLst>
        <pc:spChg chg="mod">
          <ac:chgData name="Sadhana Panthi" userId="S::sadhana.panthi@studentambassadors.com::3904800f-22a2-4f46-8b3e-71ab067f7877" providerId="AD" clId="Web-{E7C0A999-1D07-D0E5-589E-7F25CABB3285}" dt="2023-08-11T11:01:55.991" v="49"/>
          <ac:spMkLst>
            <pc:docMk/>
            <pc:sldMk cId="3591238812" sldId="272"/>
            <ac:spMk id="2" creationId="{D23844C6-A4BD-EB7E-646C-B07483F5DD6E}"/>
          </ac:spMkLst>
        </pc:spChg>
        <pc:spChg chg="del mod">
          <ac:chgData name="Sadhana Panthi" userId="S::sadhana.panthi@studentambassadors.com::3904800f-22a2-4f46-8b3e-71ab067f7877" providerId="AD" clId="Web-{E7C0A999-1D07-D0E5-589E-7F25CABB3285}" dt="2023-08-11T11:01:55.991" v="49"/>
          <ac:spMkLst>
            <pc:docMk/>
            <pc:sldMk cId="3591238812" sldId="272"/>
            <ac:spMk id="3" creationId="{3E8978FB-D98C-5ECC-C7F9-B8DA83BD36BD}"/>
          </ac:spMkLst>
        </pc:spChg>
        <pc:spChg chg="add">
          <ac:chgData name="Sadhana Panthi" userId="S::sadhana.panthi@studentambassadors.com::3904800f-22a2-4f46-8b3e-71ab067f7877" providerId="AD" clId="Web-{E7C0A999-1D07-D0E5-589E-7F25CABB3285}" dt="2023-08-11T11:01:55.991" v="49"/>
          <ac:spMkLst>
            <pc:docMk/>
            <pc:sldMk cId="3591238812" sldId="272"/>
            <ac:spMk id="9" creationId="{BACC6370-2D7E-4714-9D71-7542949D7D5D}"/>
          </ac:spMkLst>
        </pc:spChg>
        <pc:spChg chg="add">
          <ac:chgData name="Sadhana Panthi" userId="S::sadhana.panthi@studentambassadors.com::3904800f-22a2-4f46-8b3e-71ab067f7877" providerId="AD" clId="Web-{E7C0A999-1D07-D0E5-589E-7F25CABB3285}" dt="2023-08-11T11:01:55.991" v="49"/>
          <ac:spMkLst>
            <pc:docMk/>
            <pc:sldMk cId="3591238812" sldId="272"/>
            <ac:spMk id="11" creationId="{256B2C21-A230-48C0-8DF1-C46611373C44}"/>
          </ac:spMkLst>
        </pc:spChg>
        <pc:spChg chg="add">
          <ac:chgData name="Sadhana Panthi" userId="S::sadhana.panthi@studentambassadors.com::3904800f-22a2-4f46-8b3e-71ab067f7877" providerId="AD" clId="Web-{E7C0A999-1D07-D0E5-589E-7F25CABB3285}" dt="2023-08-11T11:01:55.991" v="49"/>
          <ac:spMkLst>
            <pc:docMk/>
            <pc:sldMk cId="3591238812" sldId="272"/>
            <ac:spMk id="13" creationId="{3847E18C-932D-4C95-AABA-FEC7C9499AD7}"/>
          </ac:spMkLst>
        </pc:spChg>
        <pc:spChg chg="add">
          <ac:chgData name="Sadhana Panthi" userId="S::sadhana.panthi@studentambassadors.com::3904800f-22a2-4f46-8b3e-71ab067f7877" providerId="AD" clId="Web-{E7C0A999-1D07-D0E5-589E-7F25CABB3285}" dt="2023-08-11T11:01:55.991" v="49"/>
          <ac:spMkLst>
            <pc:docMk/>
            <pc:sldMk cId="3591238812" sldId="272"/>
            <ac:spMk id="15" creationId="{3150CB11-0C61-439E-910F-5787759E72A0}"/>
          </ac:spMkLst>
        </pc:spChg>
        <pc:spChg chg="add">
          <ac:chgData name="Sadhana Panthi" userId="S::sadhana.panthi@studentambassadors.com::3904800f-22a2-4f46-8b3e-71ab067f7877" providerId="AD" clId="Web-{E7C0A999-1D07-D0E5-589E-7F25CABB3285}" dt="2023-08-11T11:01:55.991" v="49"/>
          <ac:spMkLst>
            <pc:docMk/>
            <pc:sldMk cId="3591238812" sldId="272"/>
            <ac:spMk id="17" creationId="{43F8A58B-5155-44CE-A5FF-7647B47D0A7A}"/>
          </ac:spMkLst>
        </pc:spChg>
        <pc:spChg chg="add">
          <ac:chgData name="Sadhana Panthi" userId="S::sadhana.panthi@studentambassadors.com::3904800f-22a2-4f46-8b3e-71ab067f7877" providerId="AD" clId="Web-{E7C0A999-1D07-D0E5-589E-7F25CABB3285}" dt="2023-08-11T11:01:55.991" v="49"/>
          <ac:spMkLst>
            <pc:docMk/>
            <pc:sldMk cId="3591238812" sldId="272"/>
            <ac:spMk id="19" creationId="{443F2ACA-E6D6-4028-82DD-F03C262D5DE6}"/>
          </ac:spMkLst>
        </pc:spChg>
        <pc:graphicFrameChg chg="add">
          <ac:chgData name="Sadhana Panthi" userId="S::sadhana.panthi@studentambassadors.com::3904800f-22a2-4f46-8b3e-71ab067f7877" providerId="AD" clId="Web-{E7C0A999-1D07-D0E5-589E-7F25CABB3285}" dt="2023-08-11T11:01:55.991" v="49"/>
          <ac:graphicFrameMkLst>
            <pc:docMk/>
            <pc:sldMk cId="3591238812" sldId="272"/>
            <ac:graphicFrameMk id="5" creationId="{27B92A9B-EDBC-35C0-1ACA-B42B3663041C}"/>
          </ac:graphicFrameMkLst>
        </pc:graphicFrameChg>
      </pc:sldChg>
    </pc:docChg>
  </pc:docChgLst>
  <pc:docChgLst>
    <pc:chgData name="Sadhana Panthi" userId="S::sadhana.panthi@studentambassadors.com::3904800f-22a2-4f46-8b3e-71ab067f7877" providerId="AD" clId="Web-{4AB5B943-303D-46E4-9241-98129DFE531E}"/>
    <pc:docChg chg="addSld delSld modSld">
      <pc:chgData name="Sadhana Panthi" userId="S::sadhana.panthi@studentambassadors.com::3904800f-22a2-4f46-8b3e-71ab067f7877" providerId="AD" clId="Web-{4AB5B943-303D-46E4-9241-98129DFE531E}" dt="2023-08-22T11:06:15.601" v="465"/>
      <pc:docMkLst>
        <pc:docMk/>
      </pc:docMkLst>
      <pc:sldChg chg="addSp modSp new mod setBg">
        <pc:chgData name="Sadhana Panthi" userId="S::sadhana.panthi@studentambassadors.com::3904800f-22a2-4f46-8b3e-71ab067f7877" providerId="AD" clId="Web-{4AB5B943-303D-46E4-9241-98129DFE531E}" dt="2023-08-22T10:31:23.625" v="106"/>
        <pc:sldMkLst>
          <pc:docMk/>
          <pc:sldMk cId="535965704" sldId="273"/>
        </pc:sldMkLst>
        <pc:spChg chg="mod">
          <ac:chgData name="Sadhana Panthi" userId="S::sadhana.panthi@studentambassadors.com::3904800f-22a2-4f46-8b3e-71ab067f7877" providerId="AD" clId="Web-{4AB5B943-303D-46E4-9241-98129DFE531E}" dt="2023-08-22T10:31:23.625" v="106"/>
          <ac:spMkLst>
            <pc:docMk/>
            <pc:sldMk cId="535965704" sldId="273"/>
            <ac:spMk id="2" creationId="{5AD888D2-E9D2-AD61-DD2D-ABAE129186D9}"/>
          </ac:spMkLst>
        </pc:spChg>
        <pc:spChg chg="mod">
          <ac:chgData name="Sadhana Panthi" userId="S::sadhana.panthi@studentambassadors.com::3904800f-22a2-4f46-8b3e-71ab067f7877" providerId="AD" clId="Web-{4AB5B943-303D-46E4-9241-98129DFE531E}" dt="2023-08-22T10:31:23.625" v="106"/>
          <ac:spMkLst>
            <pc:docMk/>
            <pc:sldMk cId="535965704" sldId="273"/>
            <ac:spMk id="3" creationId="{C005DABD-4570-106D-9AA8-625F8C278203}"/>
          </ac:spMkLst>
        </pc:spChg>
        <pc:spChg chg="add">
          <ac:chgData name="Sadhana Panthi" userId="S::sadhana.panthi@studentambassadors.com::3904800f-22a2-4f46-8b3e-71ab067f7877" providerId="AD" clId="Web-{4AB5B943-303D-46E4-9241-98129DFE531E}" dt="2023-08-22T10:31:23.625" v="106"/>
          <ac:spMkLst>
            <pc:docMk/>
            <pc:sldMk cId="535965704" sldId="273"/>
            <ac:spMk id="9" creationId="{C0763A76-9F1C-4FC5-82B7-DD475DA461B2}"/>
          </ac:spMkLst>
        </pc:spChg>
        <pc:spChg chg="add">
          <ac:chgData name="Sadhana Panthi" userId="S::sadhana.panthi@studentambassadors.com::3904800f-22a2-4f46-8b3e-71ab067f7877" providerId="AD" clId="Web-{4AB5B943-303D-46E4-9241-98129DFE531E}" dt="2023-08-22T10:31:23.625" v="106"/>
          <ac:spMkLst>
            <pc:docMk/>
            <pc:sldMk cId="535965704" sldId="273"/>
            <ac:spMk id="11" creationId="{E81BF4F6-F2CF-4984-9D14-D6966D92F99F}"/>
          </ac:spMkLst>
        </pc:spChg>
        <pc:picChg chg="add">
          <ac:chgData name="Sadhana Panthi" userId="S::sadhana.panthi@studentambassadors.com::3904800f-22a2-4f46-8b3e-71ab067f7877" providerId="AD" clId="Web-{4AB5B943-303D-46E4-9241-98129DFE531E}" dt="2023-08-22T10:31:23.625" v="106"/>
          <ac:picMkLst>
            <pc:docMk/>
            <pc:sldMk cId="535965704" sldId="273"/>
            <ac:picMk id="5" creationId="{C00D86EC-1E66-9996-804D-CC463C4DFC8E}"/>
          </ac:picMkLst>
        </pc:picChg>
      </pc:sldChg>
      <pc:sldChg chg="addSp modSp new mod setBg">
        <pc:chgData name="Sadhana Panthi" userId="S::sadhana.panthi@studentambassadors.com::3904800f-22a2-4f46-8b3e-71ab067f7877" providerId="AD" clId="Web-{4AB5B943-303D-46E4-9241-98129DFE531E}" dt="2023-08-22T10:33:58.322" v="120"/>
        <pc:sldMkLst>
          <pc:docMk/>
          <pc:sldMk cId="2326487154" sldId="274"/>
        </pc:sldMkLst>
        <pc:spChg chg="mod">
          <ac:chgData name="Sadhana Panthi" userId="S::sadhana.panthi@studentambassadors.com::3904800f-22a2-4f46-8b3e-71ab067f7877" providerId="AD" clId="Web-{4AB5B943-303D-46E4-9241-98129DFE531E}" dt="2023-08-22T10:33:58.322" v="120"/>
          <ac:spMkLst>
            <pc:docMk/>
            <pc:sldMk cId="2326487154" sldId="274"/>
            <ac:spMk id="2" creationId="{8DAFE168-B4CA-C6F1-15D8-D2BEB90DE98C}"/>
          </ac:spMkLst>
        </pc:spChg>
        <pc:spChg chg="mod">
          <ac:chgData name="Sadhana Panthi" userId="S::sadhana.panthi@studentambassadors.com::3904800f-22a2-4f46-8b3e-71ab067f7877" providerId="AD" clId="Web-{4AB5B943-303D-46E4-9241-98129DFE531E}" dt="2023-08-22T10:33:58.322" v="120"/>
          <ac:spMkLst>
            <pc:docMk/>
            <pc:sldMk cId="2326487154" sldId="274"/>
            <ac:spMk id="3" creationId="{DEEC0060-C9DE-201F-B161-2217D1DA27C0}"/>
          </ac:spMkLst>
        </pc:spChg>
        <pc:spChg chg="add">
          <ac:chgData name="Sadhana Panthi" userId="S::sadhana.panthi@studentambassadors.com::3904800f-22a2-4f46-8b3e-71ab067f7877" providerId="AD" clId="Web-{4AB5B943-303D-46E4-9241-98129DFE531E}" dt="2023-08-22T10:33:58.322" v="120"/>
          <ac:spMkLst>
            <pc:docMk/>
            <pc:sldMk cId="2326487154" sldId="274"/>
            <ac:spMk id="9" creationId="{201CC55D-ED54-4C5C-95E6-10947BD1103B}"/>
          </ac:spMkLst>
        </pc:spChg>
        <pc:spChg chg="add">
          <ac:chgData name="Sadhana Panthi" userId="S::sadhana.panthi@studentambassadors.com::3904800f-22a2-4f46-8b3e-71ab067f7877" providerId="AD" clId="Web-{4AB5B943-303D-46E4-9241-98129DFE531E}" dt="2023-08-22T10:33:58.322" v="120"/>
          <ac:spMkLst>
            <pc:docMk/>
            <pc:sldMk cId="2326487154" sldId="274"/>
            <ac:spMk id="15" creationId="{3873B707-463F-40B0-8227-E8CC6C67EB25}"/>
          </ac:spMkLst>
        </pc:spChg>
        <pc:spChg chg="add">
          <ac:chgData name="Sadhana Panthi" userId="S::sadhana.panthi@studentambassadors.com::3904800f-22a2-4f46-8b3e-71ab067f7877" providerId="AD" clId="Web-{4AB5B943-303D-46E4-9241-98129DFE531E}" dt="2023-08-22T10:33:58.322" v="120"/>
          <ac:spMkLst>
            <pc:docMk/>
            <pc:sldMk cId="2326487154" sldId="274"/>
            <ac:spMk id="17" creationId="{C13237C8-E62C-4F0D-A318-BD6FB6C2D138}"/>
          </ac:spMkLst>
        </pc:spChg>
        <pc:spChg chg="add">
          <ac:chgData name="Sadhana Panthi" userId="S::sadhana.panthi@studentambassadors.com::3904800f-22a2-4f46-8b3e-71ab067f7877" providerId="AD" clId="Web-{4AB5B943-303D-46E4-9241-98129DFE531E}" dt="2023-08-22T10:33:58.322" v="120"/>
          <ac:spMkLst>
            <pc:docMk/>
            <pc:sldMk cId="2326487154" sldId="274"/>
            <ac:spMk id="19" creationId="{19C9EAEA-39D0-4B0E-A0EB-51E7B26740B1}"/>
          </ac:spMkLst>
        </pc:spChg>
        <pc:grpChg chg="add">
          <ac:chgData name="Sadhana Panthi" userId="S::sadhana.panthi@studentambassadors.com::3904800f-22a2-4f46-8b3e-71ab067f7877" providerId="AD" clId="Web-{4AB5B943-303D-46E4-9241-98129DFE531E}" dt="2023-08-22T10:33:58.322" v="120"/>
          <ac:grpSpMkLst>
            <pc:docMk/>
            <pc:sldMk cId="2326487154" sldId="274"/>
            <ac:grpSpMk id="11" creationId="{1DE889C7-FAD6-4397-98E2-05D503484459}"/>
          </ac:grpSpMkLst>
        </pc:grpChg>
        <pc:picChg chg="add mod">
          <ac:chgData name="Sadhana Panthi" userId="S::sadhana.panthi@studentambassadors.com::3904800f-22a2-4f46-8b3e-71ab067f7877" providerId="AD" clId="Web-{4AB5B943-303D-46E4-9241-98129DFE531E}" dt="2023-08-22T10:33:58.322" v="120"/>
          <ac:picMkLst>
            <pc:docMk/>
            <pc:sldMk cId="2326487154" sldId="274"/>
            <ac:picMk id="4" creationId="{C4379304-46ED-6CA7-B0D7-2764FFAB4824}"/>
          </ac:picMkLst>
        </pc:picChg>
      </pc:sldChg>
      <pc:sldChg chg="addSp delSp modSp new mod setBg">
        <pc:chgData name="Sadhana Panthi" userId="S::sadhana.panthi@studentambassadors.com::3904800f-22a2-4f46-8b3e-71ab067f7877" providerId="AD" clId="Web-{4AB5B943-303D-46E4-9241-98129DFE531E}" dt="2023-08-22T10:35:30.422" v="138"/>
        <pc:sldMkLst>
          <pc:docMk/>
          <pc:sldMk cId="2065812730" sldId="275"/>
        </pc:sldMkLst>
        <pc:spChg chg="mod">
          <ac:chgData name="Sadhana Panthi" userId="S::sadhana.panthi@studentambassadors.com::3904800f-22a2-4f46-8b3e-71ab067f7877" providerId="AD" clId="Web-{4AB5B943-303D-46E4-9241-98129DFE531E}" dt="2023-08-22T10:35:30.422" v="138"/>
          <ac:spMkLst>
            <pc:docMk/>
            <pc:sldMk cId="2065812730" sldId="275"/>
            <ac:spMk id="2" creationId="{E4C77CB0-C3C2-D418-E593-CAE025EE8734}"/>
          </ac:spMkLst>
        </pc:spChg>
        <pc:spChg chg="del">
          <ac:chgData name="Sadhana Panthi" userId="S::sadhana.panthi@studentambassadors.com::3904800f-22a2-4f46-8b3e-71ab067f7877" providerId="AD" clId="Web-{4AB5B943-303D-46E4-9241-98129DFE531E}" dt="2023-08-22T10:34:39.762" v="122"/>
          <ac:spMkLst>
            <pc:docMk/>
            <pc:sldMk cId="2065812730" sldId="275"/>
            <ac:spMk id="3" creationId="{AFB8F3C7-5080-ADD5-8288-54A21071B32C}"/>
          </ac:spMkLst>
        </pc:spChg>
        <pc:spChg chg="add del">
          <ac:chgData name="Sadhana Panthi" userId="S::sadhana.panthi@studentambassadors.com::3904800f-22a2-4f46-8b3e-71ab067f7877" providerId="AD" clId="Web-{4AB5B943-303D-46E4-9241-98129DFE531E}" dt="2023-08-22T10:35:30.422" v="138"/>
          <ac:spMkLst>
            <pc:docMk/>
            <pc:sldMk cId="2065812730" sldId="275"/>
            <ac:spMk id="10" creationId="{022BDE4A-8A20-4A69-9C5A-581C82036A4D}"/>
          </ac:spMkLst>
        </pc:spChg>
        <pc:spChg chg="add">
          <ac:chgData name="Sadhana Panthi" userId="S::sadhana.panthi@studentambassadors.com::3904800f-22a2-4f46-8b3e-71ab067f7877" providerId="AD" clId="Web-{4AB5B943-303D-46E4-9241-98129DFE531E}" dt="2023-08-22T10:35:30.422" v="138"/>
          <ac:spMkLst>
            <pc:docMk/>
            <pc:sldMk cId="2065812730" sldId="275"/>
            <ac:spMk id="15" creationId="{96646FC9-C66D-4EC7-8310-0DD4ACC49C6C}"/>
          </ac:spMkLst>
        </pc:spChg>
        <pc:spChg chg="add">
          <ac:chgData name="Sadhana Panthi" userId="S::sadhana.panthi@studentambassadors.com::3904800f-22a2-4f46-8b3e-71ab067f7877" providerId="AD" clId="Web-{4AB5B943-303D-46E4-9241-98129DFE531E}" dt="2023-08-22T10:35:30.422" v="138"/>
          <ac:spMkLst>
            <pc:docMk/>
            <pc:sldMk cId="2065812730" sldId="275"/>
            <ac:spMk id="17" creationId="{A3473CF9-37EB-43E7-89EF-D2D1C53D1DAC}"/>
          </ac:spMkLst>
        </pc:spChg>
        <pc:spChg chg="add">
          <ac:chgData name="Sadhana Panthi" userId="S::sadhana.panthi@studentambassadors.com::3904800f-22a2-4f46-8b3e-71ab067f7877" providerId="AD" clId="Web-{4AB5B943-303D-46E4-9241-98129DFE531E}" dt="2023-08-22T10:35:30.422" v="138"/>
          <ac:spMkLst>
            <pc:docMk/>
            <pc:sldMk cId="2065812730" sldId="275"/>
            <ac:spMk id="19" creationId="{586B4EF9-43BA-4655-A6FF-1D8E21574C95}"/>
          </ac:spMkLst>
        </pc:spChg>
        <pc:picChg chg="add mod ord">
          <ac:chgData name="Sadhana Panthi" userId="S::sadhana.panthi@studentambassadors.com::3904800f-22a2-4f46-8b3e-71ab067f7877" providerId="AD" clId="Web-{4AB5B943-303D-46E4-9241-98129DFE531E}" dt="2023-08-22T10:35:30.422" v="138"/>
          <ac:picMkLst>
            <pc:docMk/>
            <pc:sldMk cId="2065812730" sldId="275"/>
            <ac:picMk id="4" creationId="{7CD55B94-9C28-D80C-C551-6E07EC22E11B}"/>
          </ac:picMkLst>
        </pc:picChg>
        <pc:picChg chg="add mod ord">
          <ac:chgData name="Sadhana Panthi" userId="S::sadhana.panthi@studentambassadors.com::3904800f-22a2-4f46-8b3e-71ab067f7877" providerId="AD" clId="Web-{4AB5B943-303D-46E4-9241-98129DFE531E}" dt="2023-08-22T10:35:30.422" v="138"/>
          <ac:picMkLst>
            <pc:docMk/>
            <pc:sldMk cId="2065812730" sldId="275"/>
            <ac:picMk id="5" creationId="{458BBFBD-EB85-6605-F23B-EB7989693052}"/>
          </ac:picMkLst>
        </pc:picChg>
      </pc:sldChg>
      <pc:sldChg chg="addSp delSp modSp new mod setBg">
        <pc:chgData name="Sadhana Panthi" userId="S::sadhana.panthi@studentambassadors.com::3904800f-22a2-4f46-8b3e-71ab067f7877" providerId="AD" clId="Web-{4AB5B943-303D-46E4-9241-98129DFE531E}" dt="2023-08-22T10:42:34.948" v="353"/>
        <pc:sldMkLst>
          <pc:docMk/>
          <pc:sldMk cId="3826401061" sldId="276"/>
        </pc:sldMkLst>
        <pc:spChg chg="mod">
          <ac:chgData name="Sadhana Panthi" userId="S::sadhana.panthi@studentambassadors.com::3904800f-22a2-4f46-8b3e-71ab067f7877" providerId="AD" clId="Web-{4AB5B943-303D-46E4-9241-98129DFE531E}" dt="2023-08-22T10:42:34.948" v="353"/>
          <ac:spMkLst>
            <pc:docMk/>
            <pc:sldMk cId="3826401061" sldId="276"/>
            <ac:spMk id="2" creationId="{E10F68D2-EC1F-5C07-AF57-F6D6470B34DF}"/>
          </ac:spMkLst>
        </pc:spChg>
        <pc:spChg chg="del mod">
          <ac:chgData name="Sadhana Panthi" userId="S::sadhana.panthi@studentambassadors.com::3904800f-22a2-4f46-8b3e-71ab067f7877" providerId="AD" clId="Web-{4AB5B943-303D-46E4-9241-98129DFE531E}" dt="2023-08-22T10:42:34.948" v="353"/>
          <ac:spMkLst>
            <pc:docMk/>
            <pc:sldMk cId="3826401061" sldId="276"/>
            <ac:spMk id="3" creationId="{F32E506C-A773-BBC6-59CB-64CEBBC7F836}"/>
          </ac:spMkLst>
        </pc:spChg>
        <pc:spChg chg="add">
          <ac:chgData name="Sadhana Panthi" userId="S::sadhana.panthi@studentambassadors.com::3904800f-22a2-4f46-8b3e-71ab067f7877" providerId="AD" clId="Web-{4AB5B943-303D-46E4-9241-98129DFE531E}" dt="2023-08-22T10:42:34.948" v="353"/>
          <ac:spMkLst>
            <pc:docMk/>
            <pc:sldMk cId="3826401061" sldId="276"/>
            <ac:spMk id="9" creationId="{56E9B3E6-E277-4D68-BA48-9CB43FFBD6E2}"/>
          </ac:spMkLst>
        </pc:spChg>
        <pc:spChg chg="add">
          <ac:chgData name="Sadhana Panthi" userId="S::sadhana.panthi@studentambassadors.com::3904800f-22a2-4f46-8b3e-71ab067f7877" providerId="AD" clId="Web-{4AB5B943-303D-46E4-9241-98129DFE531E}" dt="2023-08-22T10:42:34.948" v="353"/>
          <ac:spMkLst>
            <pc:docMk/>
            <pc:sldMk cId="3826401061" sldId="276"/>
            <ac:spMk id="16" creationId="{D5B0017B-2ECA-49AF-B397-DC140825DF8D}"/>
          </ac:spMkLst>
        </pc:spChg>
        <pc:grpChg chg="add">
          <ac:chgData name="Sadhana Panthi" userId="S::sadhana.panthi@studentambassadors.com::3904800f-22a2-4f46-8b3e-71ab067f7877" providerId="AD" clId="Web-{4AB5B943-303D-46E4-9241-98129DFE531E}" dt="2023-08-22T10:42:34.948" v="353"/>
          <ac:grpSpMkLst>
            <pc:docMk/>
            <pc:sldMk cId="3826401061" sldId="276"/>
            <ac:grpSpMk id="11" creationId="{AE1C45F0-260A-458C-96ED-C1F6D2151219}"/>
          </ac:grpSpMkLst>
        </pc:grpChg>
        <pc:graphicFrameChg chg="add">
          <ac:chgData name="Sadhana Panthi" userId="S::sadhana.panthi@studentambassadors.com::3904800f-22a2-4f46-8b3e-71ab067f7877" providerId="AD" clId="Web-{4AB5B943-303D-46E4-9241-98129DFE531E}" dt="2023-08-22T10:42:34.948" v="353"/>
          <ac:graphicFrameMkLst>
            <pc:docMk/>
            <pc:sldMk cId="3826401061" sldId="276"/>
            <ac:graphicFrameMk id="5" creationId="{4B904FC3-8F3A-D745-F514-22E4FBB2CD9F}"/>
          </ac:graphicFrameMkLst>
        </pc:graphicFrameChg>
        <pc:cxnChg chg="add">
          <ac:chgData name="Sadhana Panthi" userId="S::sadhana.panthi@studentambassadors.com::3904800f-22a2-4f46-8b3e-71ab067f7877" providerId="AD" clId="Web-{4AB5B943-303D-46E4-9241-98129DFE531E}" dt="2023-08-22T10:42:34.948" v="353"/>
          <ac:cxnSpMkLst>
            <pc:docMk/>
            <pc:sldMk cId="3826401061" sldId="276"/>
            <ac:cxnSpMk id="18" creationId="{6CF1BAF6-AD41-4082-B212-8A1F9A2E8779}"/>
          </ac:cxnSpMkLst>
        </pc:cxnChg>
      </pc:sldChg>
      <pc:sldChg chg="addSp delSp modSp new mod setBg">
        <pc:chgData name="Sadhana Panthi" userId="S::sadhana.panthi@studentambassadors.com::3904800f-22a2-4f46-8b3e-71ab067f7877" providerId="AD" clId="Web-{4AB5B943-303D-46E4-9241-98129DFE531E}" dt="2023-08-22T10:42:40.543" v="354"/>
        <pc:sldMkLst>
          <pc:docMk/>
          <pc:sldMk cId="2751254466" sldId="277"/>
        </pc:sldMkLst>
        <pc:spChg chg="mod">
          <ac:chgData name="Sadhana Panthi" userId="S::sadhana.panthi@studentambassadors.com::3904800f-22a2-4f46-8b3e-71ab067f7877" providerId="AD" clId="Web-{4AB5B943-303D-46E4-9241-98129DFE531E}" dt="2023-08-22T10:42:40.543" v="354"/>
          <ac:spMkLst>
            <pc:docMk/>
            <pc:sldMk cId="2751254466" sldId="277"/>
            <ac:spMk id="2" creationId="{3100EC01-7037-DBD7-A47A-178A364BDF09}"/>
          </ac:spMkLst>
        </pc:spChg>
        <pc:spChg chg="del mod">
          <ac:chgData name="Sadhana Panthi" userId="S::sadhana.panthi@studentambassadors.com::3904800f-22a2-4f46-8b3e-71ab067f7877" providerId="AD" clId="Web-{4AB5B943-303D-46E4-9241-98129DFE531E}" dt="2023-08-22T10:42:40.543" v="354"/>
          <ac:spMkLst>
            <pc:docMk/>
            <pc:sldMk cId="2751254466" sldId="277"/>
            <ac:spMk id="3" creationId="{9ADF2728-DF45-578F-6CB9-EC7FA53CDD79}"/>
          </ac:spMkLst>
        </pc:spChg>
        <pc:spChg chg="add">
          <ac:chgData name="Sadhana Panthi" userId="S::sadhana.panthi@studentambassadors.com::3904800f-22a2-4f46-8b3e-71ab067f7877" providerId="AD" clId="Web-{4AB5B943-303D-46E4-9241-98129DFE531E}" dt="2023-08-22T10:42:40.543" v="354"/>
          <ac:spMkLst>
            <pc:docMk/>
            <pc:sldMk cId="2751254466" sldId="277"/>
            <ac:spMk id="9" creationId="{56E9B3E6-E277-4D68-BA48-9CB43FFBD6E2}"/>
          </ac:spMkLst>
        </pc:spChg>
        <pc:spChg chg="add">
          <ac:chgData name="Sadhana Panthi" userId="S::sadhana.panthi@studentambassadors.com::3904800f-22a2-4f46-8b3e-71ab067f7877" providerId="AD" clId="Web-{4AB5B943-303D-46E4-9241-98129DFE531E}" dt="2023-08-22T10:42:40.543" v="354"/>
          <ac:spMkLst>
            <pc:docMk/>
            <pc:sldMk cId="2751254466" sldId="277"/>
            <ac:spMk id="16" creationId="{D5B0017B-2ECA-49AF-B397-DC140825DF8D}"/>
          </ac:spMkLst>
        </pc:spChg>
        <pc:grpChg chg="add">
          <ac:chgData name="Sadhana Panthi" userId="S::sadhana.panthi@studentambassadors.com::3904800f-22a2-4f46-8b3e-71ab067f7877" providerId="AD" clId="Web-{4AB5B943-303D-46E4-9241-98129DFE531E}" dt="2023-08-22T10:42:40.543" v="354"/>
          <ac:grpSpMkLst>
            <pc:docMk/>
            <pc:sldMk cId="2751254466" sldId="277"/>
            <ac:grpSpMk id="11" creationId="{AE1C45F0-260A-458C-96ED-C1F6D2151219}"/>
          </ac:grpSpMkLst>
        </pc:grpChg>
        <pc:graphicFrameChg chg="add">
          <ac:chgData name="Sadhana Panthi" userId="S::sadhana.panthi@studentambassadors.com::3904800f-22a2-4f46-8b3e-71ab067f7877" providerId="AD" clId="Web-{4AB5B943-303D-46E4-9241-98129DFE531E}" dt="2023-08-22T10:42:40.543" v="354"/>
          <ac:graphicFrameMkLst>
            <pc:docMk/>
            <pc:sldMk cId="2751254466" sldId="277"/>
            <ac:graphicFrameMk id="5" creationId="{6AE602BC-D04D-98DB-F195-4D7627EDFD6A}"/>
          </ac:graphicFrameMkLst>
        </pc:graphicFrameChg>
        <pc:cxnChg chg="add">
          <ac:chgData name="Sadhana Panthi" userId="S::sadhana.panthi@studentambassadors.com::3904800f-22a2-4f46-8b3e-71ab067f7877" providerId="AD" clId="Web-{4AB5B943-303D-46E4-9241-98129DFE531E}" dt="2023-08-22T10:42:40.543" v="354"/>
          <ac:cxnSpMkLst>
            <pc:docMk/>
            <pc:sldMk cId="2751254466" sldId="277"/>
            <ac:cxnSpMk id="18" creationId="{6CF1BAF6-AD41-4082-B212-8A1F9A2E8779}"/>
          </ac:cxnSpMkLst>
        </pc:cxnChg>
      </pc:sldChg>
      <pc:sldChg chg="addSp delSp modSp new mod setBg">
        <pc:chgData name="Sadhana Panthi" userId="S::sadhana.panthi@studentambassadors.com::3904800f-22a2-4f46-8b3e-71ab067f7877" providerId="AD" clId="Web-{4AB5B943-303D-46E4-9241-98129DFE531E}" dt="2023-08-22T10:48:59.160" v="380" actId="1076"/>
        <pc:sldMkLst>
          <pc:docMk/>
          <pc:sldMk cId="1333751396" sldId="278"/>
        </pc:sldMkLst>
        <pc:spChg chg="mod">
          <ac:chgData name="Sadhana Panthi" userId="S::sadhana.panthi@studentambassadors.com::3904800f-22a2-4f46-8b3e-71ab067f7877" providerId="AD" clId="Web-{4AB5B943-303D-46E4-9241-98129DFE531E}" dt="2023-08-22T10:44:54.707" v="365"/>
          <ac:spMkLst>
            <pc:docMk/>
            <pc:sldMk cId="1333751396" sldId="278"/>
            <ac:spMk id="2" creationId="{C98BBEE9-E393-1AF4-53C7-194AF1ECF9ED}"/>
          </ac:spMkLst>
        </pc:spChg>
        <pc:spChg chg="del">
          <ac:chgData name="Sadhana Panthi" userId="S::sadhana.panthi@studentambassadors.com::3904800f-22a2-4f46-8b3e-71ab067f7877" providerId="AD" clId="Web-{4AB5B943-303D-46E4-9241-98129DFE531E}" dt="2023-08-22T10:43:35.093" v="356"/>
          <ac:spMkLst>
            <pc:docMk/>
            <pc:sldMk cId="1333751396" sldId="278"/>
            <ac:spMk id="3" creationId="{CD0D9E4F-402E-9EA9-48E9-B7ECD72D168E}"/>
          </ac:spMkLst>
        </pc:spChg>
        <pc:spChg chg="add del">
          <ac:chgData name="Sadhana Panthi" userId="S::sadhana.panthi@studentambassadors.com::3904800f-22a2-4f46-8b3e-71ab067f7877" providerId="AD" clId="Web-{4AB5B943-303D-46E4-9241-98129DFE531E}" dt="2023-08-22T10:44:54.692" v="364"/>
          <ac:spMkLst>
            <pc:docMk/>
            <pc:sldMk cId="1333751396" sldId="278"/>
            <ac:spMk id="11" creationId="{5D745267-269D-4693-9039-3C9849D0F025}"/>
          </ac:spMkLst>
        </pc:spChg>
        <pc:spChg chg="add del">
          <ac:chgData name="Sadhana Panthi" userId="S::sadhana.panthi@studentambassadors.com::3904800f-22a2-4f46-8b3e-71ab067f7877" providerId="AD" clId="Web-{4AB5B943-303D-46E4-9241-98129DFE531E}" dt="2023-08-22T10:44:54.692" v="364"/>
          <ac:spMkLst>
            <pc:docMk/>
            <pc:sldMk cId="1333751396" sldId="278"/>
            <ac:spMk id="13" creationId="{0ADDB668-2CA4-4D2B-9C34-3487CA330BA8}"/>
          </ac:spMkLst>
        </pc:spChg>
        <pc:spChg chg="add del">
          <ac:chgData name="Sadhana Panthi" userId="S::sadhana.panthi@studentambassadors.com::3904800f-22a2-4f46-8b3e-71ab067f7877" providerId="AD" clId="Web-{4AB5B943-303D-46E4-9241-98129DFE531E}" dt="2023-08-22T10:44:54.692" v="364"/>
          <ac:spMkLst>
            <pc:docMk/>
            <pc:sldMk cId="1333751396" sldId="278"/>
            <ac:spMk id="15" creationId="{2568BC19-F052-4108-93E1-6A3D1DEC072F}"/>
          </ac:spMkLst>
        </pc:spChg>
        <pc:spChg chg="add del">
          <ac:chgData name="Sadhana Panthi" userId="S::sadhana.panthi@studentambassadors.com::3904800f-22a2-4f46-8b3e-71ab067f7877" providerId="AD" clId="Web-{4AB5B943-303D-46E4-9241-98129DFE531E}" dt="2023-08-22T10:44:54.692" v="364"/>
          <ac:spMkLst>
            <pc:docMk/>
            <pc:sldMk cId="1333751396" sldId="278"/>
            <ac:spMk id="17" creationId="{D5FD337D-4D6B-4C8B-B6F5-121097E09881}"/>
          </ac:spMkLst>
        </pc:spChg>
        <pc:spChg chg="add">
          <ac:chgData name="Sadhana Panthi" userId="S::sadhana.panthi@studentambassadors.com::3904800f-22a2-4f46-8b3e-71ab067f7877" providerId="AD" clId="Web-{4AB5B943-303D-46E4-9241-98129DFE531E}" dt="2023-08-22T10:44:54.707" v="365"/>
          <ac:spMkLst>
            <pc:docMk/>
            <pc:sldMk cId="1333751396" sldId="278"/>
            <ac:spMk id="19" creationId="{84FBED99-6FC1-4BB5-8A6B-F44752C39259}"/>
          </ac:spMkLst>
        </pc:spChg>
        <pc:spChg chg="add">
          <ac:chgData name="Sadhana Panthi" userId="S::sadhana.panthi@studentambassadors.com::3904800f-22a2-4f46-8b3e-71ab067f7877" providerId="AD" clId="Web-{4AB5B943-303D-46E4-9241-98129DFE531E}" dt="2023-08-22T10:44:54.707" v="365"/>
          <ac:spMkLst>
            <pc:docMk/>
            <pc:sldMk cId="1333751396" sldId="278"/>
            <ac:spMk id="20" creationId="{8EA2E5B2-7E46-41D7-993E-1472B65EDE2D}"/>
          </ac:spMkLst>
        </pc:spChg>
        <pc:spChg chg="add">
          <ac:chgData name="Sadhana Panthi" userId="S::sadhana.panthi@studentambassadors.com::3904800f-22a2-4f46-8b3e-71ab067f7877" providerId="AD" clId="Web-{4AB5B943-303D-46E4-9241-98129DFE531E}" dt="2023-08-22T10:44:54.707" v="365"/>
          <ac:spMkLst>
            <pc:docMk/>
            <pc:sldMk cId="1333751396" sldId="278"/>
            <ac:spMk id="21" creationId="{789E161B-D345-4E9F-985D-649330815F57}"/>
          </ac:spMkLst>
        </pc:spChg>
        <pc:picChg chg="add mod ord">
          <ac:chgData name="Sadhana Panthi" userId="S::sadhana.panthi@studentambassadors.com::3904800f-22a2-4f46-8b3e-71ab067f7877" providerId="AD" clId="Web-{4AB5B943-303D-46E4-9241-98129DFE531E}" dt="2023-08-22T10:48:59.160" v="380" actId="1076"/>
          <ac:picMkLst>
            <pc:docMk/>
            <pc:sldMk cId="1333751396" sldId="278"/>
            <ac:picMk id="4" creationId="{579B0617-8194-9AE6-4327-DB9A0D08D7E8}"/>
          </ac:picMkLst>
        </pc:picChg>
        <pc:picChg chg="add mod">
          <ac:chgData name="Sadhana Panthi" userId="S::sadhana.panthi@studentambassadors.com::3904800f-22a2-4f46-8b3e-71ab067f7877" providerId="AD" clId="Web-{4AB5B943-303D-46E4-9241-98129DFE531E}" dt="2023-08-22T10:48:27.127" v="373" actId="1076"/>
          <ac:picMkLst>
            <pc:docMk/>
            <pc:sldMk cId="1333751396" sldId="278"/>
            <ac:picMk id="5" creationId="{F0F5778B-8F51-E7C8-1B03-1BD546BCAE24}"/>
          </ac:picMkLst>
        </pc:picChg>
        <pc:picChg chg="add mod">
          <ac:chgData name="Sadhana Panthi" userId="S::sadhana.panthi@studentambassadors.com::3904800f-22a2-4f46-8b3e-71ab067f7877" providerId="AD" clId="Web-{4AB5B943-303D-46E4-9241-98129DFE531E}" dt="2023-08-22T10:48:29.549" v="374" actId="1076"/>
          <ac:picMkLst>
            <pc:docMk/>
            <pc:sldMk cId="1333751396" sldId="278"/>
            <ac:picMk id="6" creationId="{C68777D9-EEE6-2E8C-81B3-6B2D25CE36DF}"/>
          </ac:picMkLst>
        </pc:picChg>
        <pc:picChg chg="add mod">
          <ac:chgData name="Sadhana Panthi" userId="S::sadhana.panthi@studentambassadors.com::3904800f-22a2-4f46-8b3e-71ab067f7877" providerId="AD" clId="Web-{4AB5B943-303D-46E4-9241-98129DFE531E}" dt="2023-08-22T10:46:41.558" v="371" actId="1076"/>
          <ac:picMkLst>
            <pc:docMk/>
            <pc:sldMk cId="1333751396" sldId="278"/>
            <ac:picMk id="7" creationId="{5CFB0DD3-AD7D-811E-60DA-96BC8D6E3600}"/>
          </ac:picMkLst>
        </pc:picChg>
        <pc:picChg chg="add mod">
          <ac:chgData name="Sadhana Panthi" userId="S::sadhana.panthi@studentambassadors.com::3904800f-22a2-4f46-8b3e-71ab067f7877" providerId="AD" clId="Web-{4AB5B943-303D-46E4-9241-98129DFE531E}" dt="2023-08-22T10:48:45.800" v="379" actId="1076"/>
          <ac:picMkLst>
            <pc:docMk/>
            <pc:sldMk cId="1333751396" sldId="278"/>
            <ac:picMk id="8" creationId="{8BB42AE4-5C98-F9F4-B881-ED4BF62CE5F2}"/>
          </ac:picMkLst>
        </pc:picChg>
      </pc:sldChg>
      <pc:sldChg chg="addSp delSp modSp new mod setBg">
        <pc:chgData name="Sadhana Panthi" userId="S::sadhana.panthi@studentambassadors.com::3904800f-22a2-4f46-8b3e-71ab067f7877" providerId="AD" clId="Web-{4AB5B943-303D-46E4-9241-98129DFE531E}" dt="2023-08-22T11:06:15.601" v="465"/>
        <pc:sldMkLst>
          <pc:docMk/>
          <pc:sldMk cId="3166078861" sldId="279"/>
        </pc:sldMkLst>
        <pc:spChg chg="mod">
          <ac:chgData name="Sadhana Panthi" userId="S::sadhana.panthi@studentambassadors.com::3904800f-22a2-4f46-8b3e-71ab067f7877" providerId="AD" clId="Web-{4AB5B943-303D-46E4-9241-98129DFE531E}" dt="2023-08-22T11:06:15.601" v="465"/>
          <ac:spMkLst>
            <pc:docMk/>
            <pc:sldMk cId="3166078861" sldId="279"/>
            <ac:spMk id="2" creationId="{C2CF4120-0303-371A-F6DC-EF9F20390794}"/>
          </ac:spMkLst>
        </pc:spChg>
        <pc:spChg chg="del mod">
          <ac:chgData name="Sadhana Panthi" userId="S::sadhana.panthi@studentambassadors.com::3904800f-22a2-4f46-8b3e-71ab067f7877" providerId="AD" clId="Web-{4AB5B943-303D-46E4-9241-98129DFE531E}" dt="2023-08-22T11:06:15.601" v="465"/>
          <ac:spMkLst>
            <pc:docMk/>
            <pc:sldMk cId="3166078861" sldId="279"/>
            <ac:spMk id="3" creationId="{0AD0AACC-4CF4-D43F-3F9B-B432F78E9014}"/>
          </ac:spMkLst>
        </pc:spChg>
        <pc:spChg chg="add">
          <ac:chgData name="Sadhana Panthi" userId="S::sadhana.panthi@studentambassadors.com::3904800f-22a2-4f46-8b3e-71ab067f7877" providerId="AD" clId="Web-{4AB5B943-303D-46E4-9241-98129DFE531E}" dt="2023-08-22T11:06:15.601" v="465"/>
          <ac:spMkLst>
            <pc:docMk/>
            <pc:sldMk cId="3166078861" sldId="279"/>
            <ac:spMk id="9" creationId="{56E9B3E6-E277-4D68-BA48-9CB43FFBD6E2}"/>
          </ac:spMkLst>
        </pc:spChg>
        <pc:spChg chg="add">
          <ac:chgData name="Sadhana Panthi" userId="S::sadhana.panthi@studentambassadors.com::3904800f-22a2-4f46-8b3e-71ab067f7877" providerId="AD" clId="Web-{4AB5B943-303D-46E4-9241-98129DFE531E}" dt="2023-08-22T11:06:15.601" v="465"/>
          <ac:spMkLst>
            <pc:docMk/>
            <pc:sldMk cId="3166078861" sldId="279"/>
            <ac:spMk id="16" creationId="{D5B0017B-2ECA-49AF-B397-DC140825DF8D}"/>
          </ac:spMkLst>
        </pc:spChg>
        <pc:grpChg chg="add">
          <ac:chgData name="Sadhana Panthi" userId="S::sadhana.panthi@studentambassadors.com::3904800f-22a2-4f46-8b3e-71ab067f7877" providerId="AD" clId="Web-{4AB5B943-303D-46E4-9241-98129DFE531E}" dt="2023-08-22T11:06:15.601" v="465"/>
          <ac:grpSpMkLst>
            <pc:docMk/>
            <pc:sldMk cId="3166078861" sldId="279"/>
            <ac:grpSpMk id="11" creationId="{AE1C45F0-260A-458C-96ED-C1F6D2151219}"/>
          </ac:grpSpMkLst>
        </pc:grpChg>
        <pc:graphicFrameChg chg="add">
          <ac:chgData name="Sadhana Panthi" userId="S::sadhana.panthi@studentambassadors.com::3904800f-22a2-4f46-8b3e-71ab067f7877" providerId="AD" clId="Web-{4AB5B943-303D-46E4-9241-98129DFE531E}" dt="2023-08-22T11:06:15.601" v="465"/>
          <ac:graphicFrameMkLst>
            <pc:docMk/>
            <pc:sldMk cId="3166078861" sldId="279"/>
            <ac:graphicFrameMk id="5" creationId="{699AD991-0DE8-ED42-7B95-8AB0FBB9D90F}"/>
          </ac:graphicFrameMkLst>
        </pc:graphicFrameChg>
        <pc:cxnChg chg="add">
          <ac:chgData name="Sadhana Panthi" userId="S::sadhana.panthi@studentambassadors.com::3904800f-22a2-4f46-8b3e-71ab067f7877" providerId="AD" clId="Web-{4AB5B943-303D-46E4-9241-98129DFE531E}" dt="2023-08-22T11:06:15.601" v="465"/>
          <ac:cxnSpMkLst>
            <pc:docMk/>
            <pc:sldMk cId="3166078861" sldId="279"/>
            <ac:cxnSpMk id="18" creationId="{6CF1BAF6-AD41-4082-B212-8A1F9A2E8779}"/>
          </ac:cxnSpMkLst>
        </pc:cxnChg>
      </pc:sldChg>
      <pc:sldChg chg="addSp delSp modSp new del">
        <pc:chgData name="Sadhana Panthi" userId="S::sadhana.panthi@studentambassadors.com::3904800f-22a2-4f46-8b3e-71ab067f7877" providerId="AD" clId="Web-{4AB5B943-303D-46E4-9241-98129DFE531E}" dt="2023-08-22T10:48:18.439" v="372"/>
        <pc:sldMkLst>
          <pc:docMk/>
          <pc:sldMk cId="1424914308" sldId="280"/>
        </pc:sldMkLst>
        <pc:spChg chg="del">
          <ac:chgData name="Sadhana Panthi" userId="S::sadhana.panthi@studentambassadors.com::3904800f-22a2-4f46-8b3e-71ab067f7877" providerId="AD" clId="Web-{4AB5B943-303D-46E4-9241-98129DFE531E}" dt="2023-08-22T10:44:39.019" v="362"/>
          <ac:spMkLst>
            <pc:docMk/>
            <pc:sldMk cId="1424914308" sldId="280"/>
            <ac:spMk id="3" creationId="{FE357656-1EBC-71D1-4B7F-A5FE224839B6}"/>
          </ac:spMkLst>
        </pc:spChg>
        <pc:picChg chg="add mod ord">
          <ac:chgData name="Sadhana Panthi" userId="S::sadhana.panthi@studentambassadors.com::3904800f-22a2-4f46-8b3e-71ab067f7877" providerId="AD" clId="Web-{4AB5B943-303D-46E4-9241-98129DFE531E}" dt="2023-08-22T10:44:39.019" v="362"/>
          <ac:picMkLst>
            <pc:docMk/>
            <pc:sldMk cId="1424914308" sldId="280"/>
            <ac:picMk id="4" creationId="{D91E8560-F593-FB1E-8BAB-008CD34EA08C}"/>
          </ac:picMkLst>
        </pc:picChg>
      </pc:sldChg>
    </pc:docChg>
  </pc:docChgLst>
  <pc:docChgLst>
    <pc:chgData name="Sadhana Panthi" userId="S::sadhana.panthi@studentambassadors.com::3904800f-22a2-4f46-8b3e-71ab067f7877" providerId="AD" clId="Web-{1D676675-ADCE-EFA3-21D3-8B500C2AEEA5}"/>
    <pc:docChg chg="addSld delSld modSld sldOrd">
      <pc:chgData name="Sadhana Panthi" userId="S::sadhana.panthi@studentambassadors.com::3904800f-22a2-4f46-8b3e-71ab067f7877" providerId="AD" clId="Web-{1D676675-ADCE-EFA3-21D3-8B500C2AEEA5}" dt="2023-08-10T17:53:17.606" v="222"/>
      <pc:docMkLst>
        <pc:docMk/>
      </pc:docMkLst>
      <pc:sldChg chg="addSp modSp mod setBg addAnim setClrOvrMap">
        <pc:chgData name="Sadhana Panthi" userId="S::sadhana.panthi@studentambassadors.com::3904800f-22a2-4f46-8b3e-71ab067f7877" providerId="AD" clId="Web-{1D676675-ADCE-EFA3-21D3-8B500C2AEEA5}" dt="2023-08-10T17:19:30.661" v="29" actId="20577"/>
        <pc:sldMkLst>
          <pc:docMk/>
          <pc:sldMk cId="2163049069" sldId="256"/>
        </pc:sldMkLst>
        <pc:spChg chg="mod">
          <ac:chgData name="Sadhana Panthi" userId="S::sadhana.panthi@studentambassadors.com::3904800f-22a2-4f46-8b3e-71ab067f7877" providerId="AD" clId="Web-{1D676675-ADCE-EFA3-21D3-8B500C2AEEA5}" dt="2023-08-10T17:19:30.661" v="29" actId="20577"/>
          <ac:spMkLst>
            <pc:docMk/>
            <pc:sldMk cId="2163049069" sldId="256"/>
            <ac:spMk id="2" creationId="{84B87664-1E6D-3D2E-D446-B58AA3CD3F43}"/>
          </ac:spMkLst>
        </pc:spChg>
        <pc:spChg chg="mod">
          <ac:chgData name="Sadhana Panthi" userId="S::sadhana.panthi@studentambassadors.com::3904800f-22a2-4f46-8b3e-71ab067f7877" providerId="AD" clId="Web-{1D676675-ADCE-EFA3-21D3-8B500C2AEEA5}" dt="2023-08-10T17:19:13.520" v="24"/>
          <ac:spMkLst>
            <pc:docMk/>
            <pc:sldMk cId="2163049069" sldId="256"/>
            <ac:spMk id="3" creationId="{EBCF676F-5BA8-F9EF-9293-FAB32B754453}"/>
          </ac:spMkLst>
        </pc:spChg>
        <pc:spChg chg="add">
          <ac:chgData name="Sadhana Panthi" userId="S::sadhana.panthi@studentambassadors.com::3904800f-22a2-4f46-8b3e-71ab067f7877" providerId="AD" clId="Web-{1D676675-ADCE-EFA3-21D3-8B500C2AEEA5}" dt="2023-08-10T17:19:13.520" v="24"/>
          <ac:spMkLst>
            <pc:docMk/>
            <pc:sldMk cId="2163049069" sldId="256"/>
            <ac:spMk id="9" creationId="{71B2258F-86CA-4D4D-8270-BC05FCDEBFB3}"/>
          </ac:spMkLst>
        </pc:spChg>
        <pc:picChg chg="add">
          <ac:chgData name="Sadhana Panthi" userId="S::sadhana.panthi@studentambassadors.com::3904800f-22a2-4f46-8b3e-71ab067f7877" providerId="AD" clId="Web-{1D676675-ADCE-EFA3-21D3-8B500C2AEEA5}" dt="2023-08-10T17:19:13.520" v="24"/>
          <ac:picMkLst>
            <pc:docMk/>
            <pc:sldMk cId="2163049069" sldId="256"/>
            <ac:picMk id="5" creationId="{513E4C8C-DA59-2A42-B93D-95A09C989090}"/>
          </ac:picMkLst>
        </pc:picChg>
      </pc:sldChg>
      <pc:sldChg chg="addSp delSp modSp mod setBg">
        <pc:chgData name="Sadhana Panthi" userId="S::sadhana.panthi@studentambassadors.com::3904800f-22a2-4f46-8b3e-71ab067f7877" providerId="AD" clId="Web-{1D676675-ADCE-EFA3-21D3-8B500C2AEEA5}" dt="2023-08-10T17:25:26.252" v="41"/>
        <pc:sldMkLst>
          <pc:docMk/>
          <pc:sldMk cId="4041567531" sldId="257"/>
        </pc:sldMkLst>
        <pc:spChg chg="mod">
          <ac:chgData name="Sadhana Panthi" userId="S::sadhana.panthi@studentambassadors.com::3904800f-22a2-4f46-8b3e-71ab067f7877" providerId="AD" clId="Web-{1D676675-ADCE-EFA3-21D3-8B500C2AEEA5}" dt="2023-08-10T17:25:26.252" v="41"/>
          <ac:spMkLst>
            <pc:docMk/>
            <pc:sldMk cId="4041567531" sldId="257"/>
            <ac:spMk id="2" creationId="{764CB357-680D-3E9E-1C08-B6BC53F6B4A4}"/>
          </ac:spMkLst>
        </pc:spChg>
        <pc:spChg chg="mod">
          <ac:chgData name="Sadhana Panthi" userId="S::sadhana.panthi@studentambassadors.com::3904800f-22a2-4f46-8b3e-71ab067f7877" providerId="AD" clId="Web-{1D676675-ADCE-EFA3-21D3-8B500C2AEEA5}" dt="2023-08-10T17:25:26.252" v="41"/>
          <ac:spMkLst>
            <pc:docMk/>
            <pc:sldMk cId="4041567531" sldId="257"/>
            <ac:spMk id="3" creationId="{EE4FFA4D-104A-C1C4-D994-97A9FB32C441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25:26.252" v="41"/>
          <ac:spMkLst>
            <pc:docMk/>
            <pc:sldMk cId="4041567531" sldId="257"/>
            <ac:spMk id="8" creationId="{09588DA8-065E-4F6F-8EFD-43104AB2E0CF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25:26.252" v="41"/>
          <ac:spMkLst>
            <pc:docMk/>
            <pc:sldMk cId="4041567531" sldId="257"/>
            <ac:spMk id="10" creationId="{C4285719-470E-454C-AF62-8323075F1F5B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25:26.252" v="41"/>
          <ac:spMkLst>
            <pc:docMk/>
            <pc:sldMk cId="4041567531" sldId="257"/>
            <ac:spMk id="12" creationId="{CD9FE4EF-C4D8-49A0-B2FF-81D8DB7D8A24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25:26.252" v="41"/>
          <ac:spMkLst>
            <pc:docMk/>
            <pc:sldMk cId="4041567531" sldId="257"/>
            <ac:spMk id="14" creationId="{4300840D-0A0B-4512-BACA-B439D5B9C57C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25:26.252" v="41"/>
          <ac:spMkLst>
            <pc:docMk/>
            <pc:sldMk cId="4041567531" sldId="257"/>
            <ac:spMk id="16" creationId="{D2B78728-A580-49A7-84F9-6EF6F583ADE0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25:26.252" v="41"/>
          <ac:spMkLst>
            <pc:docMk/>
            <pc:sldMk cId="4041567531" sldId="257"/>
            <ac:spMk id="18" creationId="{38FAA1A1-D861-433F-88FA-1E9D6FD31D11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25:26.252" v="41"/>
          <ac:spMkLst>
            <pc:docMk/>
            <pc:sldMk cId="4041567531" sldId="257"/>
            <ac:spMk id="20" creationId="{8D71EDA1-87BF-4D5D-AB79-F346FD19278A}"/>
          </ac:spMkLst>
        </pc:spChg>
        <pc:spChg chg="add">
          <ac:chgData name="Sadhana Panthi" userId="S::sadhana.panthi@studentambassadors.com::3904800f-22a2-4f46-8b3e-71ab067f7877" providerId="AD" clId="Web-{1D676675-ADCE-EFA3-21D3-8B500C2AEEA5}" dt="2023-08-10T17:25:26.252" v="41"/>
          <ac:spMkLst>
            <pc:docMk/>
            <pc:sldMk cId="4041567531" sldId="257"/>
            <ac:spMk id="26" creationId="{9F7D5CDA-D291-4307-BF55-1381FED29634}"/>
          </ac:spMkLst>
        </pc:spChg>
        <pc:picChg chg="add">
          <ac:chgData name="Sadhana Panthi" userId="S::sadhana.panthi@studentambassadors.com::3904800f-22a2-4f46-8b3e-71ab067f7877" providerId="AD" clId="Web-{1D676675-ADCE-EFA3-21D3-8B500C2AEEA5}" dt="2023-08-10T17:25:26.252" v="41"/>
          <ac:picMkLst>
            <pc:docMk/>
            <pc:sldMk cId="4041567531" sldId="257"/>
            <ac:picMk id="22" creationId="{E96BDD31-4AB2-A388-A496-9632D012CC58}"/>
          </ac:picMkLst>
        </pc:picChg>
      </pc:sldChg>
      <pc:sldChg chg="addSp modSp new mod ord setBg">
        <pc:chgData name="Sadhana Panthi" userId="S::sadhana.panthi@studentambassadors.com::3904800f-22a2-4f46-8b3e-71ab067f7877" providerId="AD" clId="Web-{1D676675-ADCE-EFA3-21D3-8B500C2AEEA5}" dt="2023-08-10T17:27:57.382" v="71"/>
        <pc:sldMkLst>
          <pc:docMk/>
          <pc:sldMk cId="3074929119" sldId="258"/>
        </pc:sldMkLst>
        <pc:spChg chg="mod">
          <ac:chgData name="Sadhana Panthi" userId="S::sadhana.panthi@studentambassadors.com::3904800f-22a2-4f46-8b3e-71ab067f7877" providerId="AD" clId="Web-{1D676675-ADCE-EFA3-21D3-8B500C2AEEA5}" dt="2023-08-10T17:26:38.426" v="66"/>
          <ac:spMkLst>
            <pc:docMk/>
            <pc:sldMk cId="3074929119" sldId="258"/>
            <ac:spMk id="2" creationId="{31E01035-2259-E7D3-6DF5-625F203A8B50}"/>
          </ac:spMkLst>
        </pc:spChg>
        <pc:spChg chg="mod">
          <ac:chgData name="Sadhana Panthi" userId="S::sadhana.panthi@studentambassadors.com::3904800f-22a2-4f46-8b3e-71ab067f7877" providerId="AD" clId="Web-{1D676675-ADCE-EFA3-21D3-8B500C2AEEA5}" dt="2023-08-10T17:27:13.568" v="68" actId="20577"/>
          <ac:spMkLst>
            <pc:docMk/>
            <pc:sldMk cId="3074929119" sldId="258"/>
            <ac:spMk id="3" creationId="{21C3C3D4-256F-31C0-FE04-C2B965BC9071}"/>
          </ac:spMkLst>
        </pc:spChg>
        <pc:spChg chg="add">
          <ac:chgData name="Sadhana Panthi" userId="S::sadhana.panthi@studentambassadors.com::3904800f-22a2-4f46-8b3e-71ab067f7877" providerId="AD" clId="Web-{1D676675-ADCE-EFA3-21D3-8B500C2AEEA5}" dt="2023-08-10T17:26:38.426" v="66"/>
          <ac:spMkLst>
            <pc:docMk/>
            <pc:sldMk cId="3074929119" sldId="258"/>
            <ac:spMk id="9" creationId="{C0763A76-9F1C-4FC5-82B7-DD475DA461B2}"/>
          </ac:spMkLst>
        </pc:spChg>
        <pc:spChg chg="add">
          <ac:chgData name="Sadhana Panthi" userId="S::sadhana.panthi@studentambassadors.com::3904800f-22a2-4f46-8b3e-71ab067f7877" providerId="AD" clId="Web-{1D676675-ADCE-EFA3-21D3-8B500C2AEEA5}" dt="2023-08-10T17:26:38.426" v="66"/>
          <ac:spMkLst>
            <pc:docMk/>
            <pc:sldMk cId="3074929119" sldId="258"/>
            <ac:spMk id="11" creationId="{E81BF4F6-F2CF-4984-9D14-D6966D92F99F}"/>
          </ac:spMkLst>
        </pc:spChg>
        <pc:picChg chg="add">
          <ac:chgData name="Sadhana Panthi" userId="S::sadhana.panthi@studentambassadors.com::3904800f-22a2-4f46-8b3e-71ab067f7877" providerId="AD" clId="Web-{1D676675-ADCE-EFA3-21D3-8B500C2AEEA5}" dt="2023-08-10T17:26:38.426" v="66"/>
          <ac:picMkLst>
            <pc:docMk/>
            <pc:sldMk cId="3074929119" sldId="258"/>
            <ac:picMk id="5" creationId="{01999389-A647-D10B-BEBC-5153A341405D}"/>
          </ac:picMkLst>
        </pc:picChg>
      </pc:sldChg>
      <pc:sldChg chg="addSp delSp modSp new mod setBg">
        <pc:chgData name="Sadhana Panthi" userId="S::sadhana.panthi@studentambassadors.com::3904800f-22a2-4f46-8b3e-71ab067f7877" providerId="AD" clId="Web-{1D676675-ADCE-EFA3-21D3-8B500C2AEEA5}" dt="2023-08-10T17:36:41.431" v="125"/>
        <pc:sldMkLst>
          <pc:docMk/>
          <pc:sldMk cId="2666244214" sldId="259"/>
        </pc:sldMkLst>
        <pc:spChg chg="mod">
          <ac:chgData name="Sadhana Panthi" userId="S::sadhana.panthi@studentambassadors.com::3904800f-22a2-4f46-8b3e-71ab067f7877" providerId="AD" clId="Web-{1D676675-ADCE-EFA3-21D3-8B500C2AEEA5}" dt="2023-08-10T17:35:32.429" v="116"/>
          <ac:spMkLst>
            <pc:docMk/>
            <pc:sldMk cId="2666244214" sldId="259"/>
            <ac:spMk id="2" creationId="{B0A90C78-F8FE-1823-EF69-9725BC49E0E8}"/>
          </ac:spMkLst>
        </pc:spChg>
        <pc:spChg chg="mod">
          <ac:chgData name="Sadhana Panthi" userId="S::sadhana.panthi@studentambassadors.com::3904800f-22a2-4f46-8b3e-71ab067f7877" providerId="AD" clId="Web-{1D676675-ADCE-EFA3-21D3-8B500C2AEEA5}" dt="2023-08-10T17:36:41.431" v="125"/>
          <ac:spMkLst>
            <pc:docMk/>
            <pc:sldMk cId="2666244214" sldId="259"/>
            <ac:spMk id="3" creationId="{014625AE-2F7B-7CFC-A581-E0897BC88433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35:32.429" v="116"/>
          <ac:spMkLst>
            <pc:docMk/>
            <pc:sldMk cId="2666244214" sldId="259"/>
            <ac:spMk id="9" creationId="{04C21BAE-6866-4C7A-A7EC-C1B2E572D5BE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35:32.429" v="116"/>
          <ac:spMkLst>
            <pc:docMk/>
            <pc:sldMk cId="2666244214" sldId="259"/>
            <ac:spMk id="11" creationId="{7E7D0C94-08B4-48AE-8813-CC4D60294F42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35:32.429" v="116"/>
          <ac:spMkLst>
            <pc:docMk/>
            <pc:sldMk cId="2666244214" sldId="259"/>
            <ac:spMk id="13" creationId="{F0C518C2-0AA4-470C-87B9-9CBF428FBA25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35:03.787" v="111"/>
          <ac:spMkLst>
            <pc:docMk/>
            <pc:sldMk cId="2666244214" sldId="259"/>
            <ac:spMk id="18" creationId="{E8A8EAB8-D2FF-444D-B34B-7D32F106AD0E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35:29.194" v="113"/>
          <ac:spMkLst>
            <pc:docMk/>
            <pc:sldMk cId="2666244214" sldId="259"/>
            <ac:spMk id="26" creationId="{2CB962CF-61A3-4EF9-94F6-7C59B0329524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35:32.397" v="115"/>
          <ac:spMkLst>
            <pc:docMk/>
            <pc:sldMk cId="2666244214" sldId="259"/>
            <ac:spMk id="28" creationId="{E8A8EAB8-D2FF-444D-B34B-7D32F106AD0E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36:41.431" v="125"/>
          <ac:spMkLst>
            <pc:docMk/>
            <pc:sldMk cId="2666244214" sldId="259"/>
            <ac:spMk id="33" creationId="{2172A0AC-3DCE-4672-BCAF-28FEF91F6020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36:41.431" v="125"/>
          <ac:spMkLst>
            <pc:docMk/>
            <pc:sldMk cId="2666244214" sldId="259"/>
            <ac:spMk id="34" creationId="{AE6F1C77-EDC9-4C5F-8C1C-62DD46BDA3C3}"/>
          </ac:spMkLst>
        </pc:spChg>
        <pc:spChg chg="add">
          <ac:chgData name="Sadhana Panthi" userId="S::sadhana.panthi@studentambassadors.com::3904800f-22a2-4f46-8b3e-71ab067f7877" providerId="AD" clId="Web-{1D676675-ADCE-EFA3-21D3-8B500C2AEEA5}" dt="2023-08-10T17:36:41.431" v="125"/>
          <ac:spMkLst>
            <pc:docMk/>
            <pc:sldMk cId="2666244214" sldId="259"/>
            <ac:spMk id="39" creationId="{2172A0AC-3DCE-4672-BCAF-28FEF91F6020}"/>
          </ac:spMkLst>
        </pc:spChg>
        <pc:spChg chg="add">
          <ac:chgData name="Sadhana Panthi" userId="S::sadhana.panthi@studentambassadors.com::3904800f-22a2-4f46-8b3e-71ab067f7877" providerId="AD" clId="Web-{1D676675-ADCE-EFA3-21D3-8B500C2AEEA5}" dt="2023-08-10T17:36:41.431" v="125"/>
          <ac:spMkLst>
            <pc:docMk/>
            <pc:sldMk cId="2666244214" sldId="259"/>
            <ac:spMk id="41" creationId="{AE6F1C77-EDC9-4C5F-8C1C-62DD46BDA3C3}"/>
          </ac:spMkLst>
        </pc:spChg>
        <pc:picChg chg="add mod ord">
          <ac:chgData name="Sadhana Panthi" userId="S::sadhana.panthi@studentambassadors.com::3904800f-22a2-4f46-8b3e-71ab067f7877" providerId="AD" clId="Web-{1D676675-ADCE-EFA3-21D3-8B500C2AEEA5}" dt="2023-08-10T17:35:32.429" v="116"/>
          <ac:picMkLst>
            <pc:docMk/>
            <pc:sldMk cId="2666244214" sldId="259"/>
            <ac:picMk id="4" creationId="{E5F05299-5C2F-A697-4F4F-FAB588749CC8}"/>
          </ac:picMkLst>
        </pc:picChg>
        <pc:picChg chg="add mod ord">
          <ac:chgData name="Sadhana Panthi" userId="S::sadhana.panthi@studentambassadors.com::3904800f-22a2-4f46-8b3e-71ab067f7877" providerId="AD" clId="Web-{1D676675-ADCE-EFA3-21D3-8B500C2AEEA5}" dt="2023-08-10T17:35:32.429" v="116"/>
          <ac:picMkLst>
            <pc:docMk/>
            <pc:sldMk cId="2666244214" sldId="259"/>
            <ac:picMk id="5" creationId="{B4498F6D-CF30-9D58-4B2B-D56A3FE075D6}"/>
          </ac:picMkLst>
        </pc:picChg>
        <pc:cxnChg chg="add del">
          <ac:chgData name="Sadhana Panthi" userId="S::sadhana.panthi@studentambassadors.com::3904800f-22a2-4f46-8b3e-71ab067f7877" providerId="AD" clId="Web-{1D676675-ADCE-EFA3-21D3-8B500C2AEEA5}" dt="2023-08-10T17:35:03.787" v="111"/>
          <ac:cxnSpMkLst>
            <pc:docMk/>
            <pc:sldMk cId="2666244214" sldId="259"/>
            <ac:cxnSpMk id="20" creationId="{EEA38897-7BA3-4408-8083-3235339C4A60}"/>
          </ac:cxnSpMkLst>
        </pc:cxnChg>
        <pc:cxnChg chg="add del">
          <ac:chgData name="Sadhana Panthi" userId="S::sadhana.panthi@studentambassadors.com::3904800f-22a2-4f46-8b3e-71ab067f7877" providerId="AD" clId="Web-{1D676675-ADCE-EFA3-21D3-8B500C2AEEA5}" dt="2023-08-10T17:35:03.787" v="111"/>
          <ac:cxnSpMkLst>
            <pc:docMk/>
            <pc:sldMk cId="2666244214" sldId="259"/>
            <ac:cxnSpMk id="22" creationId="{CA240C79-242E-4918-9F28-B101847D1CC6}"/>
          </ac:cxnSpMkLst>
        </pc:cxnChg>
        <pc:cxnChg chg="add del">
          <ac:chgData name="Sadhana Panthi" userId="S::sadhana.panthi@studentambassadors.com::3904800f-22a2-4f46-8b3e-71ab067f7877" providerId="AD" clId="Web-{1D676675-ADCE-EFA3-21D3-8B500C2AEEA5}" dt="2023-08-10T17:35:03.787" v="111"/>
          <ac:cxnSpMkLst>
            <pc:docMk/>
            <pc:sldMk cId="2666244214" sldId="259"/>
            <ac:cxnSpMk id="24" creationId="{F11AD06B-AB20-4097-8606-5DA00DBACE88}"/>
          </ac:cxnSpMkLst>
        </pc:cxnChg>
        <pc:cxnChg chg="add del">
          <ac:chgData name="Sadhana Panthi" userId="S::sadhana.panthi@studentambassadors.com::3904800f-22a2-4f46-8b3e-71ab067f7877" providerId="AD" clId="Web-{1D676675-ADCE-EFA3-21D3-8B500C2AEEA5}" dt="2023-08-10T17:35:32.397" v="115"/>
          <ac:cxnSpMkLst>
            <pc:docMk/>
            <pc:sldMk cId="2666244214" sldId="259"/>
            <ac:cxnSpMk id="29" creationId="{EEA38897-7BA3-4408-8083-3235339C4A60}"/>
          </ac:cxnSpMkLst>
        </pc:cxnChg>
        <pc:cxnChg chg="add del">
          <ac:chgData name="Sadhana Panthi" userId="S::sadhana.panthi@studentambassadors.com::3904800f-22a2-4f46-8b3e-71ab067f7877" providerId="AD" clId="Web-{1D676675-ADCE-EFA3-21D3-8B500C2AEEA5}" dt="2023-08-10T17:35:32.397" v="115"/>
          <ac:cxnSpMkLst>
            <pc:docMk/>
            <pc:sldMk cId="2666244214" sldId="259"/>
            <ac:cxnSpMk id="30" creationId="{CA240C79-242E-4918-9F28-B101847D1CC6}"/>
          </ac:cxnSpMkLst>
        </pc:cxnChg>
        <pc:cxnChg chg="add del">
          <ac:chgData name="Sadhana Panthi" userId="S::sadhana.panthi@studentambassadors.com::3904800f-22a2-4f46-8b3e-71ab067f7877" providerId="AD" clId="Web-{1D676675-ADCE-EFA3-21D3-8B500C2AEEA5}" dt="2023-08-10T17:35:32.397" v="115"/>
          <ac:cxnSpMkLst>
            <pc:docMk/>
            <pc:sldMk cId="2666244214" sldId="259"/>
            <ac:cxnSpMk id="31" creationId="{F11AD06B-AB20-4097-8606-5DA00DBACE88}"/>
          </ac:cxnSpMkLst>
        </pc:cxnChg>
      </pc:sldChg>
      <pc:sldChg chg="addSp delSp modSp new mod ord setBg">
        <pc:chgData name="Sadhana Panthi" userId="S::sadhana.panthi@studentambassadors.com::3904800f-22a2-4f46-8b3e-71ab067f7877" providerId="AD" clId="Web-{1D676675-ADCE-EFA3-21D3-8B500C2AEEA5}" dt="2023-08-10T17:32:06.922" v="80"/>
        <pc:sldMkLst>
          <pc:docMk/>
          <pc:sldMk cId="3729064969" sldId="260"/>
        </pc:sldMkLst>
        <pc:spChg chg="del mod">
          <ac:chgData name="Sadhana Panthi" userId="S::sadhana.panthi@studentambassadors.com::3904800f-22a2-4f46-8b3e-71ab067f7877" providerId="AD" clId="Web-{1D676675-ADCE-EFA3-21D3-8B500C2AEEA5}" dt="2023-08-10T17:31:00.498" v="77"/>
          <ac:spMkLst>
            <pc:docMk/>
            <pc:sldMk cId="3729064969" sldId="260"/>
            <ac:spMk id="2" creationId="{D851C72E-953A-6D75-3D94-3F28E8CB7FBF}"/>
          </ac:spMkLst>
        </pc:spChg>
        <pc:spChg chg="del">
          <ac:chgData name="Sadhana Panthi" userId="S::sadhana.panthi@studentambassadors.com::3904800f-22a2-4f46-8b3e-71ab067f7877" providerId="AD" clId="Web-{1D676675-ADCE-EFA3-21D3-8B500C2AEEA5}" dt="2023-08-10T17:30:41.153" v="75"/>
          <ac:spMkLst>
            <pc:docMk/>
            <pc:sldMk cId="3729064969" sldId="260"/>
            <ac:spMk id="3" creationId="{8315656F-6439-3A71-6A1D-EFD5206092AE}"/>
          </ac:spMkLst>
        </pc:spChg>
        <pc:spChg chg="add">
          <ac:chgData name="Sadhana Panthi" userId="S::sadhana.panthi@studentambassadors.com::3904800f-22a2-4f46-8b3e-71ab067f7877" providerId="AD" clId="Web-{1D676675-ADCE-EFA3-21D3-8B500C2AEEA5}" dt="2023-08-10T17:31:00.498" v="77"/>
          <ac:spMkLst>
            <pc:docMk/>
            <pc:sldMk cId="3729064969" sldId="260"/>
            <ac:spMk id="9" creationId="{42A4FC2C-047E-45A5-965D-8E1E3BF09BC6}"/>
          </ac:spMkLst>
        </pc:spChg>
        <pc:picChg chg="add mod ord">
          <ac:chgData name="Sadhana Panthi" userId="S::sadhana.panthi@studentambassadors.com::3904800f-22a2-4f46-8b3e-71ab067f7877" providerId="AD" clId="Web-{1D676675-ADCE-EFA3-21D3-8B500C2AEEA5}" dt="2023-08-10T17:31:00.498" v="77"/>
          <ac:picMkLst>
            <pc:docMk/>
            <pc:sldMk cId="3729064969" sldId="260"/>
            <ac:picMk id="4" creationId="{ED96FD99-3725-BBBD-E720-41F76BB9918C}"/>
          </ac:picMkLst>
        </pc:picChg>
      </pc:sldChg>
      <pc:sldChg chg="addSp delSp modSp new mod ord setBg">
        <pc:chgData name="Sadhana Panthi" userId="S::sadhana.panthi@studentambassadors.com::3904800f-22a2-4f46-8b3e-71ab067f7877" providerId="AD" clId="Web-{1D676675-ADCE-EFA3-21D3-8B500C2AEEA5}" dt="2023-08-10T17:32:16.109" v="82"/>
        <pc:sldMkLst>
          <pc:docMk/>
          <pc:sldMk cId="4256063912" sldId="261"/>
        </pc:sldMkLst>
        <pc:spChg chg="del">
          <ac:chgData name="Sadhana Panthi" userId="S::sadhana.panthi@studentambassadors.com::3904800f-22a2-4f46-8b3e-71ab067f7877" providerId="AD" clId="Web-{1D676675-ADCE-EFA3-21D3-8B500C2AEEA5}" dt="2023-08-10T17:32:16.109" v="82"/>
          <ac:spMkLst>
            <pc:docMk/>
            <pc:sldMk cId="4256063912" sldId="261"/>
            <ac:spMk id="2" creationId="{EE347532-7253-BF97-C857-F2A1D217F49F}"/>
          </ac:spMkLst>
        </pc:spChg>
        <pc:spChg chg="del">
          <ac:chgData name="Sadhana Panthi" userId="S::sadhana.panthi@studentambassadors.com::3904800f-22a2-4f46-8b3e-71ab067f7877" providerId="AD" clId="Web-{1D676675-ADCE-EFA3-21D3-8B500C2AEEA5}" dt="2023-08-10T17:32:12.734" v="81"/>
          <ac:spMkLst>
            <pc:docMk/>
            <pc:sldMk cId="4256063912" sldId="261"/>
            <ac:spMk id="3" creationId="{2BE3215B-04B4-46A0-16B2-424319F2E87F}"/>
          </ac:spMkLst>
        </pc:spChg>
        <pc:spChg chg="add">
          <ac:chgData name="Sadhana Panthi" userId="S::sadhana.panthi@studentambassadors.com::3904800f-22a2-4f46-8b3e-71ab067f7877" providerId="AD" clId="Web-{1D676675-ADCE-EFA3-21D3-8B500C2AEEA5}" dt="2023-08-10T17:32:16.109" v="82"/>
          <ac:spMkLst>
            <pc:docMk/>
            <pc:sldMk cId="4256063912" sldId="261"/>
            <ac:spMk id="9" creationId="{42A4FC2C-047E-45A5-965D-8E1E3BF09BC6}"/>
          </ac:spMkLst>
        </pc:spChg>
        <pc:picChg chg="add mod ord">
          <ac:chgData name="Sadhana Panthi" userId="S::sadhana.panthi@studentambassadors.com::3904800f-22a2-4f46-8b3e-71ab067f7877" providerId="AD" clId="Web-{1D676675-ADCE-EFA3-21D3-8B500C2AEEA5}" dt="2023-08-10T17:32:16.109" v="82"/>
          <ac:picMkLst>
            <pc:docMk/>
            <pc:sldMk cId="4256063912" sldId="261"/>
            <ac:picMk id="4" creationId="{AA212497-CBB3-7C76-1DE2-96F4DA4F1514}"/>
          </ac:picMkLst>
        </pc:picChg>
      </pc:sldChg>
      <pc:sldChg chg="addSp delSp modSp new mod setBg">
        <pc:chgData name="Sadhana Panthi" userId="S::sadhana.panthi@studentambassadors.com::3904800f-22a2-4f46-8b3e-71ab067f7877" providerId="AD" clId="Web-{1D676675-ADCE-EFA3-21D3-8B500C2AEEA5}" dt="2023-08-10T17:38:53.420" v="151" actId="20577"/>
        <pc:sldMkLst>
          <pc:docMk/>
          <pc:sldMk cId="113316694" sldId="262"/>
        </pc:sldMkLst>
        <pc:spChg chg="mod">
          <ac:chgData name="Sadhana Panthi" userId="S::sadhana.panthi@studentambassadors.com::3904800f-22a2-4f46-8b3e-71ab067f7877" providerId="AD" clId="Web-{1D676675-ADCE-EFA3-21D3-8B500C2AEEA5}" dt="2023-08-10T17:38:12.184" v="141"/>
          <ac:spMkLst>
            <pc:docMk/>
            <pc:sldMk cId="113316694" sldId="262"/>
            <ac:spMk id="2" creationId="{4F5E7E20-317B-766B-58BE-40BD8C7105C9}"/>
          </ac:spMkLst>
        </pc:spChg>
        <pc:spChg chg="mod">
          <ac:chgData name="Sadhana Panthi" userId="S::sadhana.panthi@studentambassadors.com::3904800f-22a2-4f46-8b3e-71ab067f7877" providerId="AD" clId="Web-{1D676675-ADCE-EFA3-21D3-8B500C2AEEA5}" dt="2023-08-10T17:38:53.420" v="151" actId="20577"/>
          <ac:spMkLst>
            <pc:docMk/>
            <pc:sldMk cId="113316694" sldId="262"/>
            <ac:spMk id="3" creationId="{0211CD7C-2EA6-9068-BF9E-3C523E130A4A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38:12.184" v="141"/>
          <ac:spMkLst>
            <pc:docMk/>
            <pc:sldMk cId="113316694" sldId="262"/>
            <ac:spMk id="9" creationId="{04C21BAE-6866-4C7A-A7EC-C1B2E572D5BE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38:12.184" v="141"/>
          <ac:spMkLst>
            <pc:docMk/>
            <pc:sldMk cId="113316694" sldId="262"/>
            <ac:spMk id="11" creationId="{7E7D0C94-08B4-48AE-8813-CC4D60294F42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38:12.184" v="141"/>
          <ac:spMkLst>
            <pc:docMk/>
            <pc:sldMk cId="113316694" sldId="262"/>
            <ac:spMk id="13" creationId="{F0C518C2-0AA4-470C-87B9-9CBF428FBA25}"/>
          </ac:spMkLst>
        </pc:spChg>
        <pc:spChg chg="add">
          <ac:chgData name="Sadhana Panthi" userId="S::sadhana.panthi@studentambassadors.com::3904800f-22a2-4f46-8b3e-71ab067f7877" providerId="AD" clId="Web-{1D676675-ADCE-EFA3-21D3-8B500C2AEEA5}" dt="2023-08-10T17:38:12.184" v="141"/>
          <ac:spMkLst>
            <pc:docMk/>
            <pc:sldMk cId="113316694" sldId="262"/>
            <ac:spMk id="18" creationId="{04812C46-200A-4DEB-A05E-3ED6C68C2387}"/>
          </ac:spMkLst>
        </pc:spChg>
        <pc:spChg chg="add">
          <ac:chgData name="Sadhana Panthi" userId="S::sadhana.panthi@studentambassadors.com::3904800f-22a2-4f46-8b3e-71ab067f7877" providerId="AD" clId="Web-{1D676675-ADCE-EFA3-21D3-8B500C2AEEA5}" dt="2023-08-10T17:38:12.184" v="141"/>
          <ac:spMkLst>
            <pc:docMk/>
            <pc:sldMk cId="113316694" sldId="262"/>
            <ac:spMk id="20" creationId="{D1EA859B-E555-4109-94F3-6700E046E008}"/>
          </ac:spMkLst>
        </pc:spChg>
        <pc:picChg chg="add mod">
          <ac:chgData name="Sadhana Panthi" userId="S::sadhana.panthi@studentambassadors.com::3904800f-22a2-4f46-8b3e-71ab067f7877" providerId="AD" clId="Web-{1D676675-ADCE-EFA3-21D3-8B500C2AEEA5}" dt="2023-08-10T17:38:12.184" v="141"/>
          <ac:picMkLst>
            <pc:docMk/>
            <pc:sldMk cId="113316694" sldId="262"/>
            <ac:picMk id="5" creationId="{0DDD07D7-94EA-DAEF-942B-2BB9F82AE6BF}"/>
          </ac:picMkLst>
        </pc:picChg>
      </pc:sldChg>
      <pc:sldChg chg="addSp delSp modSp new mod setBg">
        <pc:chgData name="Sadhana Panthi" userId="S::sadhana.panthi@studentambassadors.com::3904800f-22a2-4f46-8b3e-71ab067f7877" providerId="AD" clId="Web-{1D676675-ADCE-EFA3-21D3-8B500C2AEEA5}" dt="2023-08-10T17:40:26.579" v="170"/>
        <pc:sldMkLst>
          <pc:docMk/>
          <pc:sldMk cId="280906287" sldId="263"/>
        </pc:sldMkLst>
        <pc:spChg chg="mod">
          <ac:chgData name="Sadhana Panthi" userId="S::sadhana.panthi@studentambassadors.com::3904800f-22a2-4f46-8b3e-71ab067f7877" providerId="AD" clId="Web-{1D676675-ADCE-EFA3-21D3-8B500C2AEEA5}" dt="2023-08-10T17:40:26.579" v="170"/>
          <ac:spMkLst>
            <pc:docMk/>
            <pc:sldMk cId="280906287" sldId="263"/>
            <ac:spMk id="2" creationId="{D331E3E4-29A9-5B0E-EBB9-C481191A2EEC}"/>
          </ac:spMkLst>
        </pc:spChg>
        <pc:spChg chg="del mod">
          <ac:chgData name="Sadhana Panthi" userId="S::sadhana.panthi@studentambassadors.com::3904800f-22a2-4f46-8b3e-71ab067f7877" providerId="AD" clId="Web-{1D676675-ADCE-EFA3-21D3-8B500C2AEEA5}" dt="2023-08-10T17:40:06.719" v="165"/>
          <ac:spMkLst>
            <pc:docMk/>
            <pc:sldMk cId="280906287" sldId="263"/>
            <ac:spMk id="3" creationId="{8E1DD4DD-FC37-0CE2-5197-0BB174CAD2B7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40:26.564" v="169"/>
          <ac:spMkLst>
            <pc:docMk/>
            <pc:sldMk cId="280906287" sldId="263"/>
            <ac:spMk id="8" creationId="{3C9FC415-31B9-2C4A-0EE5-DCF0E87DBD8D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40:17.313" v="167"/>
          <ac:spMkLst>
            <pc:docMk/>
            <pc:sldMk cId="280906287" sldId="263"/>
            <ac:spMk id="9" creationId="{D4771268-CB57-404A-9271-370EB28F6090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40:26.564" v="169"/>
          <ac:spMkLst>
            <pc:docMk/>
            <pc:sldMk cId="280906287" sldId="263"/>
            <ac:spMk id="11" creationId="{D009D6D5-DAC2-4A8B-A17A-E206B9012D09}"/>
          </ac:spMkLst>
        </pc:spChg>
        <pc:spChg chg="add">
          <ac:chgData name="Sadhana Panthi" userId="S::sadhana.panthi@studentambassadors.com::3904800f-22a2-4f46-8b3e-71ab067f7877" providerId="AD" clId="Web-{1D676675-ADCE-EFA3-21D3-8B500C2AEEA5}" dt="2023-08-10T17:40:26.579" v="170"/>
          <ac:spMkLst>
            <pc:docMk/>
            <pc:sldMk cId="280906287" sldId="263"/>
            <ac:spMk id="13" creationId="{B5AAC39E-8294-44DC-AB9F-2B9F22C397E1}"/>
          </ac:spMkLst>
        </pc:spChg>
        <pc:spChg chg="add">
          <ac:chgData name="Sadhana Panthi" userId="S::sadhana.panthi@studentambassadors.com::3904800f-22a2-4f46-8b3e-71ab067f7877" providerId="AD" clId="Web-{1D676675-ADCE-EFA3-21D3-8B500C2AEEA5}" dt="2023-08-10T17:40:26.579" v="170"/>
          <ac:spMkLst>
            <pc:docMk/>
            <pc:sldMk cId="280906287" sldId="263"/>
            <ac:spMk id="14" creationId="{9089EED9-F54D-4F20-A2C6-949DE4176959}"/>
          </ac:spMkLst>
        </pc:spChg>
        <pc:spChg chg="add">
          <ac:chgData name="Sadhana Panthi" userId="S::sadhana.panthi@studentambassadors.com::3904800f-22a2-4f46-8b3e-71ab067f7877" providerId="AD" clId="Web-{1D676675-ADCE-EFA3-21D3-8B500C2AEEA5}" dt="2023-08-10T17:40:26.579" v="170"/>
          <ac:spMkLst>
            <pc:docMk/>
            <pc:sldMk cId="280906287" sldId="263"/>
            <ac:spMk id="15" creationId="{11685A1B-C158-49A6-BF8F-0D48688527D1}"/>
          </ac:spMkLst>
        </pc:spChg>
        <pc:spChg chg="add">
          <ac:chgData name="Sadhana Panthi" userId="S::sadhana.panthi@studentambassadors.com::3904800f-22a2-4f46-8b3e-71ab067f7877" providerId="AD" clId="Web-{1D676675-ADCE-EFA3-21D3-8B500C2AEEA5}" dt="2023-08-10T17:40:26.579" v="170"/>
          <ac:spMkLst>
            <pc:docMk/>
            <pc:sldMk cId="280906287" sldId="263"/>
            <ac:spMk id="16" creationId="{1A85619E-59AB-4E59-8DD1-77D17FCB331C}"/>
          </ac:spMkLst>
        </pc:spChg>
        <pc:picChg chg="add mod ord">
          <ac:chgData name="Sadhana Panthi" userId="S::sadhana.panthi@studentambassadors.com::3904800f-22a2-4f46-8b3e-71ab067f7877" providerId="AD" clId="Web-{1D676675-ADCE-EFA3-21D3-8B500C2AEEA5}" dt="2023-08-10T17:40:26.579" v="170"/>
          <ac:picMkLst>
            <pc:docMk/>
            <pc:sldMk cId="280906287" sldId="263"/>
            <ac:picMk id="4" creationId="{6BF9F076-05D6-7C95-FCD7-A9BEB5090C5E}"/>
          </ac:picMkLst>
        </pc:picChg>
      </pc:sldChg>
      <pc:sldChg chg="addSp delSp modSp new mod setBg">
        <pc:chgData name="Sadhana Panthi" userId="S::sadhana.panthi@studentambassadors.com::3904800f-22a2-4f46-8b3e-71ab067f7877" providerId="AD" clId="Web-{1D676675-ADCE-EFA3-21D3-8B500C2AEEA5}" dt="2023-08-10T17:41:59.770" v="173"/>
        <pc:sldMkLst>
          <pc:docMk/>
          <pc:sldMk cId="3901395860" sldId="264"/>
        </pc:sldMkLst>
        <pc:spChg chg="del">
          <ac:chgData name="Sadhana Panthi" userId="S::sadhana.panthi@studentambassadors.com::3904800f-22a2-4f46-8b3e-71ab067f7877" providerId="AD" clId="Web-{1D676675-ADCE-EFA3-21D3-8B500C2AEEA5}" dt="2023-08-10T17:41:59.770" v="173"/>
          <ac:spMkLst>
            <pc:docMk/>
            <pc:sldMk cId="3901395860" sldId="264"/>
            <ac:spMk id="2" creationId="{0A295915-13A1-95E8-33A6-250812CAC97D}"/>
          </ac:spMkLst>
        </pc:spChg>
        <pc:spChg chg="del">
          <ac:chgData name="Sadhana Panthi" userId="S::sadhana.panthi@studentambassadors.com::3904800f-22a2-4f46-8b3e-71ab067f7877" providerId="AD" clId="Web-{1D676675-ADCE-EFA3-21D3-8B500C2AEEA5}" dt="2023-08-10T17:41:55.723" v="172"/>
          <ac:spMkLst>
            <pc:docMk/>
            <pc:sldMk cId="3901395860" sldId="264"/>
            <ac:spMk id="3" creationId="{0E1393F2-D81E-1537-9941-1BEB61296DB0}"/>
          </ac:spMkLst>
        </pc:spChg>
        <pc:spChg chg="add">
          <ac:chgData name="Sadhana Panthi" userId="S::sadhana.panthi@studentambassadors.com::3904800f-22a2-4f46-8b3e-71ab067f7877" providerId="AD" clId="Web-{1D676675-ADCE-EFA3-21D3-8B500C2AEEA5}" dt="2023-08-10T17:41:59.770" v="173"/>
          <ac:spMkLst>
            <pc:docMk/>
            <pc:sldMk cId="3901395860" sldId="264"/>
            <ac:spMk id="9" creationId="{42A4FC2C-047E-45A5-965D-8E1E3BF09BC6}"/>
          </ac:spMkLst>
        </pc:spChg>
        <pc:picChg chg="add mod ord">
          <ac:chgData name="Sadhana Panthi" userId="S::sadhana.panthi@studentambassadors.com::3904800f-22a2-4f46-8b3e-71ab067f7877" providerId="AD" clId="Web-{1D676675-ADCE-EFA3-21D3-8B500C2AEEA5}" dt="2023-08-10T17:41:59.770" v="173"/>
          <ac:picMkLst>
            <pc:docMk/>
            <pc:sldMk cId="3901395860" sldId="264"/>
            <ac:picMk id="4" creationId="{116DB326-81FF-04B9-F955-8227DCF0ED36}"/>
          </ac:picMkLst>
        </pc:picChg>
      </pc:sldChg>
      <pc:sldChg chg="addSp delSp modSp new mod setBg">
        <pc:chgData name="Sadhana Panthi" userId="S::sadhana.panthi@studentambassadors.com::3904800f-22a2-4f46-8b3e-71ab067f7877" providerId="AD" clId="Web-{1D676675-ADCE-EFA3-21D3-8B500C2AEEA5}" dt="2023-08-10T17:46:20.279" v="185" actId="1076"/>
        <pc:sldMkLst>
          <pc:docMk/>
          <pc:sldMk cId="4115605543" sldId="265"/>
        </pc:sldMkLst>
        <pc:spChg chg="add del">
          <ac:chgData name="Sadhana Panthi" userId="S::sadhana.panthi@studentambassadors.com::3904800f-22a2-4f46-8b3e-71ab067f7877" providerId="AD" clId="Web-{1D676675-ADCE-EFA3-21D3-8B500C2AEEA5}" dt="2023-08-10T17:45:32.059" v="180"/>
          <ac:spMkLst>
            <pc:docMk/>
            <pc:sldMk cId="4115605543" sldId="265"/>
            <ac:spMk id="2" creationId="{FB11F107-A1AB-0797-3E83-4BDA52624255}"/>
          </ac:spMkLst>
        </pc:spChg>
        <pc:spChg chg="del">
          <ac:chgData name="Sadhana Panthi" userId="S::sadhana.panthi@studentambassadors.com::3904800f-22a2-4f46-8b3e-71ab067f7877" providerId="AD" clId="Web-{1D676675-ADCE-EFA3-21D3-8B500C2AEEA5}" dt="2023-08-10T17:45:17.449" v="175"/>
          <ac:spMkLst>
            <pc:docMk/>
            <pc:sldMk cId="4115605543" sldId="265"/>
            <ac:spMk id="3" creationId="{EACE9663-B44F-ED28-1984-8B0C33354F21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45:32.043" v="179"/>
          <ac:spMkLst>
            <pc:docMk/>
            <pc:sldMk cId="4115605543" sldId="265"/>
            <ac:spMk id="6" creationId="{FB11F107-A1AB-0797-3E83-4BDA52624255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45:32.043" v="179"/>
          <ac:spMkLst>
            <pc:docMk/>
            <pc:sldMk cId="4115605543" sldId="265"/>
            <ac:spMk id="8" creationId="{795186F9-208F-89AE-9BCB-5CBED976BB83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46:12.419" v="183"/>
          <ac:spMkLst>
            <pc:docMk/>
            <pc:sldMk cId="4115605543" sldId="265"/>
            <ac:spMk id="9" creationId="{F3060C83-F051-4F0E-ABAD-AA0DFC48B218}"/>
          </ac:spMkLst>
        </pc:spChg>
        <pc:spChg chg="add del mod">
          <ac:chgData name="Sadhana Panthi" userId="S::sadhana.panthi@studentambassadors.com::3904800f-22a2-4f46-8b3e-71ab067f7877" providerId="AD" clId="Web-{1D676675-ADCE-EFA3-21D3-8B500C2AEEA5}" dt="2023-08-10T17:46:12.419" v="183"/>
          <ac:spMkLst>
            <pc:docMk/>
            <pc:sldMk cId="4115605543" sldId="265"/>
            <ac:spMk id="10" creationId="{414B81EC-D590-A552-E3F4-6A71EBC8BE52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45:32.043" v="179"/>
          <ac:spMkLst>
            <pc:docMk/>
            <pc:sldMk cId="4115605543" sldId="265"/>
            <ac:spMk id="11" creationId="{0E3596DD-156A-473E-9BB3-C6A29F7574E9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45:32.043" v="179"/>
          <ac:spMkLst>
            <pc:docMk/>
            <pc:sldMk cId="4115605543" sldId="265"/>
            <ac:spMk id="13" creationId="{2C46C4D6-C474-4E92-B52E-944C1118F7B6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46:12.419" v="183"/>
          <ac:spMkLst>
            <pc:docMk/>
            <pc:sldMk cId="4115605543" sldId="265"/>
            <ac:spMk id="15" creationId="{3783CA14-24A1-485C-8B30-D6A5D87987AD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46:12.419" v="183"/>
          <ac:spMkLst>
            <pc:docMk/>
            <pc:sldMk cId="4115605543" sldId="265"/>
            <ac:spMk id="16" creationId="{83C98ABE-055B-441F-B07E-44F97F083C39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46:12.419" v="183"/>
          <ac:spMkLst>
            <pc:docMk/>
            <pc:sldMk cId="4115605543" sldId="265"/>
            <ac:spMk id="17" creationId="{9A97C86A-04D6-40F7-AE84-31AB43E6A846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46:12.419" v="183"/>
          <ac:spMkLst>
            <pc:docMk/>
            <pc:sldMk cId="4115605543" sldId="265"/>
            <ac:spMk id="18" creationId="{29FDB030-9B49-4CED-8CCD-4D99382388AC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46:12.419" v="183"/>
          <ac:spMkLst>
            <pc:docMk/>
            <pc:sldMk cId="4115605543" sldId="265"/>
            <ac:spMk id="19" creationId="{FF9F2414-84E8-453E-B1F3-389FDE8192D9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46:12.419" v="183"/>
          <ac:spMkLst>
            <pc:docMk/>
            <pc:sldMk cId="4115605543" sldId="265"/>
            <ac:spMk id="21" creationId="{3ECA69A1-7536-43AC-85EF-C7106179F5ED}"/>
          </ac:spMkLst>
        </pc:spChg>
        <pc:picChg chg="add del mod ord">
          <ac:chgData name="Sadhana Panthi" userId="S::sadhana.panthi@studentambassadors.com::3904800f-22a2-4f46-8b3e-71ab067f7877" providerId="AD" clId="Web-{1D676675-ADCE-EFA3-21D3-8B500C2AEEA5}" dt="2023-08-10T17:46:05.466" v="182"/>
          <ac:picMkLst>
            <pc:docMk/>
            <pc:sldMk cId="4115605543" sldId="265"/>
            <ac:picMk id="4" creationId="{A05CC276-09A5-150F-17D7-BBB2EE5A9D61}"/>
          </ac:picMkLst>
        </pc:picChg>
        <pc:picChg chg="add mod">
          <ac:chgData name="Sadhana Panthi" userId="S::sadhana.panthi@studentambassadors.com::3904800f-22a2-4f46-8b3e-71ab067f7877" providerId="AD" clId="Web-{1D676675-ADCE-EFA3-21D3-8B500C2AEEA5}" dt="2023-08-10T17:46:20.279" v="185" actId="1076"/>
          <ac:picMkLst>
            <pc:docMk/>
            <pc:sldMk cId="4115605543" sldId="265"/>
            <ac:picMk id="5" creationId="{5C1E2260-6A99-F4A3-C2E2-65B8855DB8BE}"/>
          </ac:picMkLst>
        </pc:picChg>
      </pc:sldChg>
      <pc:sldChg chg="addSp delSp modSp new mod setBg">
        <pc:chgData name="Sadhana Panthi" userId="S::sadhana.panthi@studentambassadors.com::3904800f-22a2-4f46-8b3e-71ab067f7877" providerId="AD" clId="Web-{1D676675-ADCE-EFA3-21D3-8B500C2AEEA5}" dt="2023-08-10T17:47:52.610" v="191"/>
        <pc:sldMkLst>
          <pc:docMk/>
          <pc:sldMk cId="3980897799" sldId="266"/>
        </pc:sldMkLst>
        <pc:spChg chg="del mod">
          <ac:chgData name="Sadhana Panthi" userId="S::sadhana.panthi@studentambassadors.com::3904800f-22a2-4f46-8b3e-71ab067f7877" providerId="AD" clId="Web-{1D676675-ADCE-EFA3-21D3-8B500C2AEEA5}" dt="2023-08-10T17:47:52.610" v="191"/>
          <ac:spMkLst>
            <pc:docMk/>
            <pc:sldMk cId="3980897799" sldId="266"/>
            <ac:spMk id="2" creationId="{5EAB1E19-3AAA-4B53-20E7-72996230A966}"/>
          </ac:spMkLst>
        </pc:spChg>
        <pc:spChg chg="del">
          <ac:chgData name="Sadhana Panthi" userId="S::sadhana.panthi@studentambassadors.com::3904800f-22a2-4f46-8b3e-71ab067f7877" providerId="AD" clId="Web-{1D676675-ADCE-EFA3-21D3-8B500C2AEEA5}" dt="2023-08-10T17:47:15.625" v="187"/>
          <ac:spMkLst>
            <pc:docMk/>
            <pc:sldMk cId="3980897799" sldId="266"/>
            <ac:spMk id="3" creationId="{900F52C7-973E-3593-53A5-94A211D93DAA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47:52.610" v="190"/>
          <ac:spMkLst>
            <pc:docMk/>
            <pc:sldMk cId="3980897799" sldId="266"/>
            <ac:spMk id="8" creationId="{EC6EA8E9-F1E9-3AE4-F067-669A808A3930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47:52.610" v="190"/>
          <ac:spMkLst>
            <pc:docMk/>
            <pc:sldMk cId="3980897799" sldId="266"/>
            <ac:spMk id="11" creationId="{32AEEBC8-9D30-42EF-95F2-386C2653FBF0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47:52.610" v="190"/>
          <ac:spMkLst>
            <pc:docMk/>
            <pc:sldMk cId="3980897799" sldId="266"/>
            <ac:spMk id="13" creationId="{2E92FA66-67D7-4CB4-94D3-E643A9AD4757}"/>
          </ac:spMkLst>
        </pc:spChg>
        <pc:picChg chg="add mod ord">
          <ac:chgData name="Sadhana Panthi" userId="S::sadhana.panthi@studentambassadors.com::3904800f-22a2-4f46-8b3e-71ab067f7877" providerId="AD" clId="Web-{1D676675-ADCE-EFA3-21D3-8B500C2AEEA5}" dt="2023-08-10T17:47:52.610" v="191"/>
          <ac:picMkLst>
            <pc:docMk/>
            <pc:sldMk cId="3980897799" sldId="266"/>
            <ac:picMk id="4" creationId="{8805D10A-B424-73B5-3133-A291DBC37CC3}"/>
          </ac:picMkLst>
        </pc:picChg>
      </pc:sldChg>
      <pc:sldChg chg="addSp delSp modSp new mod setBg">
        <pc:chgData name="Sadhana Panthi" userId="S::sadhana.panthi@studentambassadors.com::3904800f-22a2-4f46-8b3e-71ab067f7877" providerId="AD" clId="Web-{1D676675-ADCE-EFA3-21D3-8B500C2AEEA5}" dt="2023-08-10T17:51:13.773" v="203"/>
        <pc:sldMkLst>
          <pc:docMk/>
          <pc:sldMk cId="154113718" sldId="267"/>
        </pc:sldMkLst>
        <pc:spChg chg="del">
          <ac:chgData name="Sadhana Panthi" userId="S::sadhana.panthi@studentambassadors.com::3904800f-22a2-4f46-8b3e-71ab067f7877" providerId="AD" clId="Web-{1D676675-ADCE-EFA3-21D3-8B500C2AEEA5}" dt="2023-08-10T17:50:57.382" v="197"/>
          <ac:spMkLst>
            <pc:docMk/>
            <pc:sldMk cId="154113718" sldId="267"/>
            <ac:spMk id="2" creationId="{90B5BDF1-B79B-5630-7850-B062FCD3121B}"/>
          </ac:spMkLst>
        </pc:spChg>
        <pc:spChg chg="del">
          <ac:chgData name="Sadhana Panthi" userId="S::sadhana.panthi@studentambassadors.com::3904800f-22a2-4f46-8b3e-71ab067f7877" providerId="AD" clId="Web-{1D676675-ADCE-EFA3-21D3-8B500C2AEEA5}" dt="2023-08-10T17:49:50.427" v="195"/>
          <ac:spMkLst>
            <pc:docMk/>
            <pc:sldMk cId="154113718" sldId="267"/>
            <ac:spMk id="3" creationId="{D7B5434F-C5AF-293C-5B2B-7DA9C922DC7B}"/>
          </ac:spMkLst>
        </pc:spChg>
        <pc:spChg chg="add del mod">
          <ac:chgData name="Sadhana Panthi" userId="S::sadhana.panthi@studentambassadors.com::3904800f-22a2-4f46-8b3e-71ab067f7877" providerId="AD" clId="Web-{1D676675-ADCE-EFA3-21D3-8B500C2AEEA5}" dt="2023-08-10T17:51:00.226" v="198"/>
          <ac:spMkLst>
            <pc:docMk/>
            <pc:sldMk cId="154113718" sldId="267"/>
            <ac:spMk id="6" creationId="{69E16648-7EAB-6D51-F286-012B76728B21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51:13.773" v="202"/>
          <ac:spMkLst>
            <pc:docMk/>
            <pc:sldMk cId="154113718" sldId="267"/>
            <ac:spMk id="11" creationId="{A0C1BCE0-0E40-1B5B-C227-DE56C934DED4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51:09.820" v="200"/>
          <ac:spMkLst>
            <pc:docMk/>
            <pc:sldMk cId="154113718" sldId="267"/>
            <ac:spMk id="12" creationId="{42A4FC2C-047E-45A5-965D-8E1E3BF09BC6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51:13.773" v="202"/>
          <ac:spMkLst>
            <pc:docMk/>
            <pc:sldMk cId="154113718" sldId="267"/>
            <ac:spMk id="14" creationId="{04812C46-200A-4DEB-A05E-3ED6C68C2387}"/>
          </ac:spMkLst>
        </pc:spChg>
        <pc:spChg chg="add del">
          <ac:chgData name="Sadhana Panthi" userId="S::sadhana.panthi@studentambassadors.com::3904800f-22a2-4f46-8b3e-71ab067f7877" providerId="AD" clId="Web-{1D676675-ADCE-EFA3-21D3-8B500C2AEEA5}" dt="2023-08-10T17:51:13.773" v="202"/>
          <ac:spMkLst>
            <pc:docMk/>
            <pc:sldMk cId="154113718" sldId="267"/>
            <ac:spMk id="16" creationId="{D1EA859B-E555-4109-94F3-6700E046E008}"/>
          </ac:spMkLst>
        </pc:spChg>
        <pc:spChg chg="add">
          <ac:chgData name="Sadhana Panthi" userId="S::sadhana.panthi@studentambassadors.com::3904800f-22a2-4f46-8b3e-71ab067f7877" providerId="AD" clId="Web-{1D676675-ADCE-EFA3-21D3-8B500C2AEEA5}" dt="2023-08-10T17:51:13.773" v="203"/>
          <ac:spMkLst>
            <pc:docMk/>
            <pc:sldMk cId="154113718" sldId="267"/>
            <ac:spMk id="18" creationId="{42A4FC2C-047E-45A5-965D-8E1E3BF09BC6}"/>
          </ac:spMkLst>
        </pc:spChg>
        <pc:picChg chg="add del mod ord">
          <ac:chgData name="Sadhana Panthi" userId="S::sadhana.panthi@studentambassadors.com::3904800f-22a2-4f46-8b3e-71ab067f7877" providerId="AD" clId="Web-{1D676675-ADCE-EFA3-21D3-8B500C2AEEA5}" dt="2023-08-10T17:50:57.382" v="196"/>
          <ac:picMkLst>
            <pc:docMk/>
            <pc:sldMk cId="154113718" sldId="267"/>
            <ac:picMk id="4" creationId="{DBBC8F22-9078-4676-AC60-AE48417D6E87}"/>
          </ac:picMkLst>
        </pc:picChg>
        <pc:picChg chg="add mod ord">
          <ac:chgData name="Sadhana Panthi" userId="S::sadhana.panthi@studentambassadors.com::3904800f-22a2-4f46-8b3e-71ab067f7877" providerId="AD" clId="Web-{1D676675-ADCE-EFA3-21D3-8B500C2AEEA5}" dt="2023-08-10T17:51:13.773" v="203"/>
          <ac:picMkLst>
            <pc:docMk/>
            <pc:sldMk cId="154113718" sldId="267"/>
            <ac:picMk id="7" creationId="{2E1DD638-D408-8236-3091-589D1BDDF978}"/>
          </ac:picMkLst>
        </pc:picChg>
      </pc:sldChg>
      <pc:sldChg chg="new del">
        <pc:chgData name="Sadhana Panthi" userId="S::sadhana.panthi@studentambassadors.com::3904800f-22a2-4f46-8b3e-71ab067f7877" providerId="AD" clId="Web-{1D676675-ADCE-EFA3-21D3-8B500C2AEEA5}" dt="2023-08-10T17:48:28.721" v="193"/>
        <pc:sldMkLst>
          <pc:docMk/>
          <pc:sldMk cId="687213236" sldId="267"/>
        </pc:sldMkLst>
      </pc:sldChg>
      <pc:sldChg chg="addSp delSp modSp new mod setBg setClrOvrMap">
        <pc:chgData name="Sadhana Panthi" userId="S::sadhana.panthi@studentambassadors.com::3904800f-22a2-4f46-8b3e-71ab067f7877" providerId="AD" clId="Web-{1D676675-ADCE-EFA3-21D3-8B500C2AEEA5}" dt="2023-08-10T17:53:17.606" v="222"/>
        <pc:sldMkLst>
          <pc:docMk/>
          <pc:sldMk cId="2902862103" sldId="268"/>
        </pc:sldMkLst>
        <pc:spChg chg="mod">
          <ac:chgData name="Sadhana Panthi" userId="S::sadhana.panthi@studentambassadors.com::3904800f-22a2-4f46-8b3e-71ab067f7877" providerId="AD" clId="Web-{1D676675-ADCE-EFA3-21D3-8B500C2AEEA5}" dt="2023-08-10T17:53:17.606" v="222"/>
          <ac:spMkLst>
            <pc:docMk/>
            <pc:sldMk cId="2902862103" sldId="268"/>
            <ac:spMk id="2" creationId="{ECB341BA-B47F-4529-4A5A-C48E3018F029}"/>
          </ac:spMkLst>
        </pc:spChg>
        <pc:spChg chg="del mod">
          <ac:chgData name="Sadhana Panthi" userId="S::sadhana.panthi@studentambassadors.com::3904800f-22a2-4f46-8b3e-71ab067f7877" providerId="AD" clId="Web-{1D676675-ADCE-EFA3-21D3-8B500C2AEEA5}" dt="2023-08-10T17:53:17.606" v="222"/>
          <ac:spMkLst>
            <pc:docMk/>
            <pc:sldMk cId="2902862103" sldId="268"/>
            <ac:spMk id="3" creationId="{23E51A25-5767-6447-C169-1C080F7626DF}"/>
          </ac:spMkLst>
        </pc:spChg>
        <pc:spChg chg="add">
          <ac:chgData name="Sadhana Panthi" userId="S::sadhana.panthi@studentambassadors.com::3904800f-22a2-4f46-8b3e-71ab067f7877" providerId="AD" clId="Web-{1D676675-ADCE-EFA3-21D3-8B500C2AEEA5}" dt="2023-08-10T17:53:17.606" v="222"/>
          <ac:spMkLst>
            <pc:docMk/>
            <pc:sldMk cId="2902862103" sldId="268"/>
            <ac:spMk id="10" creationId="{9228552E-C8B1-4A80-8448-0787CE0FC704}"/>
          </ac:spMkLst>
        </pc:spChg>
        <pc:graphicFrameChg chg="add">
          <ac:chgData name="Sadhana Panthi" userId="S::sadhana.panthi@studentambassadors.com::3904800f-22a2-4f46-8b3e-71ab067f7877" providerId="AD" clId="Web-{1D676675-ADCE-EFA3-21D3-8B500C2AEEA5}" dt="2023-08-10T17:53:17.606" v="222"/>
          <ac:graphicFrameMkLst>
            <pc:docMk/>
            <pc:sldMk cId="2902862103" sldId="268"/>
            <ac:graphicFrameMk id="5" creationId="{EDABD1A8-273E-DE6E-A9BF-E54DCAC25DC0}"/>
          </ac:graphicFrameMkLst>
        </pc:graphicFrameChg>
        <pc:picChg chg="add">
          <ac:chgData name="Sadhana Panthi" userId="S::sadhana.panthi@studentambassadors.com::3904800f-22a2-4f46-8b3e-71ab067f7877" providerId="AD" clId="Web-{1D676675-ADCE-EFA3-21D3-8B500C2AEEA5}" dt="2023-08-10T17:53:17.606" v="222"/>
          <ac:picMkLst>
            <pc:docMk/>
            <pc:sldMk cId="2902862103" sldId="268"/>
            <ac:picMk id="6" creationId="{F451EB1D-3C3E-2F0B-031C-F57CD61C88FC}"/>
          </ac:picMkLst>
        </pc:picChg>
      </pc:sldChg>
    </pc:docChg>
  </pc:docChgLst>
  <pc:docChgLst>
    <pc:chgData name="Sadhana Panthi" userId="S::sadhana.panthi@studentambassadors.com::3904800f-22a2-4f46-8b3e-71ab067f7877" providerId="AD" clId="Web-{5E2705A8-FF9A-9668-5CB3-31FE0CD8E4A2}"/>
    <pc:docChg chg="addSld modSld">
      <pc:chgData name="Sadhana Panthi" userId="S::sadhana.panthi@studentambassadors.com::3904800f-22a2-4f46-8b3e-71ab067f7877" providerId="AD" clId="Web-{5E2705A8-FF9A-9668-5CB3-31FE0CD8E4A2}" dt="2023-08-10T05:37:09.671" v="4"/>
      <pc:docMkLst>
        <pc:docMk/>
      </pc:docMkLst>
      <pc:sldChg chg="modSp new">
        <pc:chgData name="Sadhana Panthi" userId="S::sadhana.panthi@studentambassadors.com::3904800f-22a2-4f46-8b3e-71ab067f7877" providerId="AD" clId="Web-{5E2705A8-FF9A-9668-5CB3-31FE0CD8E4A2}" dt="2023-08-10T05:37:09.358" v="3" actId="20577"/>
        <pc:sldMkLst>
          <pc:docMk/>
          <pc:sldMk cId="2163049069" sldId="256"/>
        </pc:sldMkLst>
        <pc:spChg chg="mod">
          <ac:chgData name="Sadhana Panthi" userId="S::sadhana.panthi@studentambassadors.com::3904800f-22a2-4f46-8b3e-71ab067f7877" providerId="AD" clId="Web-{5E2705A8-FF9A-9668-5CB3-31FE0CD8E4A2}" dt="2023-08-10T05:37:09.358" v="3" actId="20577"/>
          <ac:spMkLst>
            <pc:docMk/>
            <pc:sldMk cId="2163049069" sldId="256"/>
            <ac:spMk id="2" creationId="{84B87664-1E6D-3D2E-D446-B58AA3CD3F43}"/>
          </ac:spMkLst>
        </pc:spChg>
      </pc:sldChg>
      <pc:sldChg chg="new">
        <pc:chgData name="Sadhana Panthi" userId="S::sadhana.panthi@studentambassadors.com::3904800f-22a2-4f46-8b3e-71ab067f7877" providerId="AD" clId="Web-{5E2705A8-FF9A-9668-5CB3-31FE0CD8E4A2}" dt="2023-08-10T05:37:09.671" v="4"/>
        <pc:sldMkLst>
          <pc:docMk/>
          <pc:sldMk cId="4041567531" sldId="257"/>
        </pc:sldMkLst>
      </pc:sldChg>
    </pc:docChg>
  </pc:docChgLst>
  <pc:docChgLst>
    <pc:chgData name="Sadhana Panthi" userId="S::sadhana.panthi@studentambassadors.com::3904800f-22a2-4f46-8b3e-71ab067f7877" providerId="AD" clId="Web-{01D6B168-A65F-2F00-2F12-48EC8210C4F2}"/>
    <pc:docChg chg="addSld delSld modSld">
      <pc:chgData name="Sadhana Panthi" userId="S::sadhana.panthi@studentambassadors.com::3904800f-22a2-4f46-8b3e-71ab067f7877" providerId="AD" clId="Web-{01D6B168-A65F-2F00-2F12-48EC8210C4F2}" dt="2023-08-10T18:02:00.397" v="79" actId="20577"/>
      <pc:docMkLst>
        <pc:docMk/>
      </pc:docMkLst>
      <pc:sldChg chg="addSp modSp new mod setBg setClrOvrMap">
        <pc:chgData name="Sadhana Panthi" userId="S::sadhana.panthi@studentambassadors.com::3904800f-22a2-4f46-8b3e-71ab067f7877" providerId="AD" clId="Web-{01D6B168-A65F-2F00-2F12-48EC8210C4F2}" dt="2023-08-10T18:01:10.739" v="61"/>
        <pc:sldMkLst>
          <pc:docMk/>
          <pc:sldMk cId="2746945912" sldId="268"/>
        </pc:sldMkLst>
        <pc:spChg chg="mod">
          <ac:chgData name="Sadhana Panthi" userId="S::sadhana.panthi@studentambassadors.com::3904800f-22a2-4f46-8b3e-71ab067f7877" providerId="AD" clId="Web-{01D6B168-A65F-2F00-2F12-48EC8210C4F2}" dt="2023-08-10T18:01:10.739" v="61"/>
          <ac:spMkLst>
            <pc:docMk/>
            <pc:sldMk cId="2746945912" sldId="268"/>
            <ac:spMk id="2" creationId="{5B69874E-EE1B-83F1-40C5-129AFDDA74D3}"/>
          </ac:spMkLst>
        </pc:spChg>
        <pc:spChg chg="mod">
          <ac:chgData name="Sadhana Panthi" userId="S::sadhana.panthi@studentambassadors.com::3904800f-22a2-4f46-8b3e-71ab067f7877" providerId="AD" clId="Web-{01D6B168-A65F-2F00-2F12-48EC8210C4F2}" dt="2023-08-10T18:01:10.739" v="61"/>
          <ac:spMkLst>
            <pc:docMk/>
            <pc:sldMk cId="2746945912" sldId="268"/>
            <ac:spMk id="3" creationId="{27ADEA87-24FC-23E5-C102-334A16652DA8}"/>
          </ac:spMkLst>
        </pc:spChg>
        <pc:spChg chg="add">
          <ac:chgData name="Sadhana Panthi" userId="S::sadhana.panthi@studentambassadors.com::3904800f-22a2-4f46-8b3e-71ab067f7877" providerId="AD" clId="Web-{01D6B168-A65F-2F00-2F12-48EC8210C4F2}" dt="2023-08-10T18:01:10.739" v="61"/>
          <ac:spMkLst>
            <pc:docMk/>
            <pc:sldMk cId="2746945912" sldId="268"/>
            <ac:spMk id="9" creationId="{9228552E-C8B1-4A80-8448-0787CE0FC704}"/>
          </ac:spMkLst>
        </pc:spChg>
        <pc:picChg chg="add">
          <ac:chgData name="Sadhana Panthi" userId="S::sadhana.panthi@studentambassadors.com::3904800f-22a2-4f46-8b3e-71ab067f7877" providerId="AD" clId="Web-{01D6B168-A65F-2F00-2F12-48EC8210C4F2}" dt="2023-08-10T18:01:10.739" v="61"/>
          <ac:picMkLst>
            <pc:docMk/>
            <pc:sldMk cId="2746945912" sldId="268"/>
            <ac:picMk id="5" creationId="{FCED5FB8-D268-4056-35D0-3E4EFC94DBAC}"/>
          </ac:picMkLst>
        </pc:picChg>
      </pc:sldChg>
      <pc:sldChg chg="addSp delSp modSp del">
        <pc:chgData name="Sadhana Panthi" userId="S::sadhana.panthi@studentambassadors.com::3904800f-22a2-4f46-8b3e-71ab067f7877" providerId="AD" clId="Web-{01D6B168-A65F-2F00-2F12-48EC8210C4F2}" dt="2023-08-10T17:59:03.549" v="15"/>
        <pc:sldMkLst>
          <pc:docMk/>
          <pc:sldMk cId="2902862103" sldId="268"/>
        </pc:sldMkLst>
        <pc:spChg chg="del">
          <ac:chgData name="Sadhana Panthi" userId="S::sadhana.panthi@studentambassadors.com::3904800f-22a2-4f46-8b3e-71ab067f7877" providerId="AD" clId="Web-{01D6B168-A65F-2F00-2F12-48EC8210C4F2}" dt="2023-08-10T17:58:44.095" v="2"/>
          <ac:spMkLst>
            <pc:docMk/>
            <pc:sldMk cId="2902862103" sldId="268"/>
            <ac:spMk id="2" creationId="{ECB341BA-B47F-4529-4A5A-C48E3018F029}"/>
          </ac:spMkLst>
        </pc:spChg>
        <pc:spChg chg="del">
          <ac:chgData name="Sadhana Panthi" userId="S::sadhana.panthi@studentambassadors.com::3904800f-22a2-4f46-8b3e-71ab067f7877" providerId="AD" clId="Web-{01D6B168-A65F-2F00-2F12-48EC8210C4F2}" dt="2023-08-10T17:58:44.095" v="4"/>
          <ac:spMkLst>
            <pc:docMk/>
            <pc:sldMk cId="2902862103" sldId="268"/>
            <ac:spMk id="10" creationId="{9228552E-C8B1-4A80-8448-0787CE0FC704}"/>
          </ac:spMkLst>
        </pc:spChg>
        <pc:spChg chg="add mod">
          <ac:chgData name="Sadhana Panthi" userId="S::sadhana.panthi@studentambassadors.com::3904800f-22a2-4f46-8b3e-71ab067f7877" providerId="AD" clId="Web-{01D6B168-A65F-2F00-2F12-48EC8210C4F2}" dt="2023-08-10T17:58:58.674" v="14" actId="20577"/>
          <ac:spMkLst>
            <pc:docMk/>
            <pc:sldMk cId="2902862103" sldId="268"/>
            <ac:spMk id="34" creationId="{B9E702BF-F2C8-C368-D92B-07E9F7AFDE96}"/>
          </ac:spMkLst>
        </pc:spChg>
        <pc:spChg chg="add mod">
          <ac:chgData name="Sadhana Panthi" userId="S::sadhana.panthi@studentambassadors.com::3904800f-22a2-4f46-8b3e-71ab067f7877" providerId="AD" clId="Web-{01D6B168-A65F-2F00-2F12-48EC8210C4F2}" dt="2023-08-10T17:58:44.095" v="2"/>
          <ac:spMkLst>
            <pc:docMk/>
            <pc:sldMk cId="2902862103" sldId="268"/>
            <ac:spMk id="36" creationId="{D0F526E8-76A4-C2F9-33E8-929337150101}"/>
          </ac:spMkLst>
        </pc:spChg>
        <pc:spChg chg="add mod">
          <ac:chgData name="Sadhana Panthi" userId="S::sadhana.panthi@studentambassadors.com::3904800f-22a2-4f46-8b3e-71ab067f7877" providerId="AD" clId="Web-{01D6B168-A65F-2F00-2F12-48EC8210C4F2}" dt="2023-08-10T17:58:45.986" v="6"/>
          <ac:spMkLst>
            <pc:docMk/>
            <pc:sldMk cId="2902862103" sldId="268"/>
            <ac:spMk id="37" creationId="{59E48C50-3CD3-CF9F-A606-16EC5AA82D06}"/>
          </ac:spMkLst>
        </pc:spChg>
        <pc:graphicFrameChg chg="del mod">
          <ac:chgData name="Sadhana Panthi" userId="S::sadhana.panthi@studentambassadors.com::3904800f-22a2-4f46-8b3e-71ab067f7877" providerId="AD" clId="Web-{01D6B168-A65F-2F00-2F12-48EC8210C4F2}" dt="2023-08-10T17:58:43.939" v="1"/>
          <ac:graphicFrameMkLst>
            <pc:docMk/>
            <pc:sldMk cId="2902862103" sldId="268"/>
            <ac:graphicFrameMk id="5" creationId="{EDABD1A8-273E-DE6E-A9BF-E54DCAC25DC0}"/>
          </ac:graphicFrameMkLst>
        </pc:graphicFrameChg>
        <pc:picChg chg="del">
          <ac:chgData name="Sadhana Panthi" userId="S::sadhana.panthi@studentambassadors.com::3904800f-22a2-4f46-8b3e-71ab067f7877" providerId="AD" clId="Web-{01D6B168-A65F-2F00-2F12-48EC8210C4F2}" dt="2023-08-10T17:58:44.095" v="3"/>
          <ac:picMkLst>
            <pc:docMk/>
            <pc:sldMk cId="2902862103" sldId="268"/>
            <ac:picMk id="6" creationId="{F451EB1D-3C3E-2F0B-031C-F57CD61C88FC}"/>
          </ac:picMkLst>
        </pc:picChg>
      </pc:sldChg>
      <pc:sldChg chg="modSp new">
        <pc:chgData name="Sadhana Panthi" userId="S::sadhana.panthi@studentambassadors.com::3904800f-22a2-4f46-8b3e-71ab067f7877" providerId="AD" clId="Web-{01D6B168-A65F-2F00-2F12-48EC8210C4F2}" dt="2023-08-10T18:02:00.397" v="79" actId="20577"/>
        <pc:sldMkLst>
          <pc:docMk/>
          <pc:sldMk cId="3635270044" sldId="269"/>
        </pc:sldMkLst>
        <pc:spChg chg="mod">
          <ac:chgData name="Sadhana Panthi" userId="S::sadhana.panthi@studentambassadors.com::3904800f-22a2-4f46-8b3e-71ab067f7877" providerId="AD" clId="Web-{01D6B168-A65F-2F00-2F12-48EC8210C4F2}" dt="2023-08-10T18:01:42.646" v="72" actId="20577"/>
          <ac:spMkLst>
            <pc:docMk/>
            <pc:sldMk cId="3635270044" sldId="269"/>
            <ac:spMk id="2" creationId="{3E39B933-9152-345C-2E02-2F3897661207}"/>
          </ac:spMkLst>
        </pc:spChg>
        <pc:spChg chg="mod">
          <ac:chgData name="Sadhana Panthi" userId="S::sadhana.panthi@studentambassadors.com::3904800f-22a2-4f46-8b3e-71ab067f7877" providerId="AD" clId="Web-{01D6B168-A65F-2F00-2F12-48EC8210C4F2}" dt="2023-08-10T18:02:00.397" v="79" actId="20577"/>
          <ac:spMkLst>
            <pc:docMk/>
            <pc:sldMk cId="3635270044" sldId="269"/>
            <ac:spMk id="3" creationId="{A953C273-0A29-D4BD-B0A9-8A3561CD659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6AA932-89DB-4175-874F-A23F730AD234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95144A1-F1B8-4257-A8AD-5D6551DA9A48}">
      <dgm:prSet/>
      <dgm:spPr/>
      <dgm:t>
        <a:bodyPr/>
        <a:lstStyle/>
        <a:p>
          <a:r>
            <a:rPr lang="en-US"/>
            <a:t>Converting to gray image</a:t>
          </a:r>
        </a:p>
      </dgm:t>
    </dgm:pt>
    <dgm:pt modelId="{82759550-355A-48AA-807E-7F63ACCC6EDA}" type="parTrans" cxnId="{52588213-AC4B-45F3-93A8-3967F2B95306}">
      <dgm:prSet/>
      <dgm:spPr/>
      <dgm:t>
        <a:bodyPr/>
        <a:lstStyle/>
        <a:p>
          <a:endParaRPr lang="en-US"/>
        </a:p>
      </dgm:t>
    </dgm:pt>
    <dgm:pt modelId="{F0DBD21D-A6E8-44EE-AEAA-3B8237AA4F04}" type="sibTrans" cxnId="{52588213-AC4B-45F3-93A8-3967F2B95306}">
      <dgm:prSet/>
      <dgm:spPr/>
      <dgm:t>
        <a:bodyPr/>
        <a:lstStyle/>
        <a:p>
          <a:endParaRPr lang="en-US"/>
        </a:p>
      </dgm:t>
    </dgm:pt>
    <dgm:pt modelId="{8A670098-AA67-4A8A-AE27-2B6D7CC0235B}">
      <dgm:prSet/>
      <dgm:spPr/>
      <dgm:t>
        <a:bodyPr/>
        <a:lstStyle/>
        <a:p>
          <a:r>
            <a:rPr lang="en-US"/>
            <a:t>Thresholding</a:t>
          </a:r>
        </a:p>
      </dgm:t>
    </dgm:pt>
    <dgm:pt modelId="{1D585637-B35D-4B8B-9F9F-DEDDC3507D06}" type="parTrans" cxnId="{2DC49ED4-58D4-4928-8C1F-57CF4D984285}">
      <dgm:prSet/>
      <dgm:spPr/>
      <dgm:t>
        <a:bodyPr/>
        <a:lstStyle/>
        <a:p>
          <a:endParaRPr lang="en-US"/>
        </a:p>
      </dgm:t>
    </dgm:pt>
    <dgm:pt modelId="{4394A8EC-B039-4D1E-A6DF-B85A51715017}" type="sibTrans" cxnId="{2DC49ED4-58D4-4928-8C1F-57CF4D984285}">
      <dgm:prSet/>
      <dgm:spPr/>
      <dgm:t>
        <a:bodyPr/>
        <a:lstStyle/>
        <a:p>
          <a:endParaRPr lang="en-US"/>
        </a:p>
      </dgm:t>
    </dgm:pt>
    <dgm:pt modelId="{97DF86F0-8B18-4E7C-A33A-759D6807DE21}">
      <dgm:prSet/>
      <dgm:spPr/>
      <dgm:t>
        <a:bodyPr/>
        <a:lstStyle/>
        <a:p>
          <a:r>
            <a:rPr lang="en-US"/>
            <a:t>sharpening</a:t>
          </a:r>
        </a:p>
      </dgm:t>
    </dgm:pt>
    <dgm:pt modelId="{B6AB0429-85ED-49D5-A919-EF974F6144AA}" type="parTrans" cxnId="{EE33E831-8768-42D8-B443-BC6A17EC3687}">
      <dgm:prSet/>
      <dgm:spPr/>
      <dgm:t>
        <a:bodyPr/>
        <a:lstStyle/>
        <a:p>
          <a:endParaRPr lang="en-US"/>
        </a:p>
      </dgm:t>
    </dgm:pt>
    <dgm:pt modelId="{CFBB75FF-2F0D-4CED-A823-B032E1AC80CC}" type="sibTrans" cxnId="{EE33E831-8768-42D8-B443-BC6A17EC3687}">
      <dgm:prSet/>
      <dgm:spPr/>
      <dgm:t>
        <a:bodyPr/>
        <a:lstStyle/>
        <a:p>
          <a:endParaRPr lang="en-US"/>
        </a:p>
      </dgm:t>
    </dgm:pt>
    <dgm:pt modelId="{5AF03969-B293-4167-A781-C2C8B02C4DD9}">
      <dgm:prSet/>
      <dgm:spPr/>
      <dgm:t>
        <a:bodyPr/>
        <a:lstStyle/>
        <a:p>
          <a:r>
            <a:rPr lang="en-US"/>
            <a:t>Removing background</a:t>
          </a:r>
        </a:p>
      </dgm:t>
    </dgm:pt>
    <dgm:pt modelId="{4C953911-F213-46D3-8D65-AFB00593951A}" type="parTrans" cxnId="{C6B15971-B997-4FA4-B1CF-CA37BC650729}">
      <dgm:prSet/>
      <dgm:spPr/>
      <dgm:t>
        <a:bodyPr/>
        <a:lstStyle/>
        <a:p>
          <a:endParaRPr lang="en-US"/>
        </a:p>
      </dgm:t>
    </dgm:pt>
    <dgm:pt modelId="{08004F25-5A95-4117-8C5F-8CFD438A799C}" type="sibTrans" cxnId="{C6B15971-B997-4FA4-B1CF-CA37BC650729}">
      <dgm:prSet/>
      <dgm:spPr/>
      <dgm:t>
        <a:bodyPr/>
        <a:lstStyle/>
        <a:p>
          <a:endParaRPr lang="en-US"/>
        </a:p>
      </dgm:t>
    </dgm:pt>
    <dgm:pt modelId="{E78536AA-8B31-4AF2-A04F-F13BDB4E181F}" type="pres">
      <dgm:prSet presAssocID="{606AA932-89DB-4175-874F-A23F730AD234}" presName="linear" presStyleCnt="0">
        <dgm:presLayoutVars>
          <dgm:dir/>
          <dgm:animLvl val="lvl"/>
          <dgm:resizeHandles val="exact"/>
        </dgm:presLayoutVars>
      </dgm:prSet>
      <dgm:spPr/>
    </dgm:pt>
    <dgm:pt modelId="{192A26F9-31E4-4381-8285-272E73BF64D4}" type="pres">
      <dgm:prSet presAssocID="{F95144A1-F1B8-4257-A8AD-5D6551DA9A48}" presName="parentLin" presStyleCnt="0"/>
      <dgm:spPr/>
    </dgm:pt>
    <dgm:pt modelId="{BD2C6D2B-C0ED-47D0-803C-76756FDC27F0}" type="pres">
      <dgm:prSet presAssocID="{F95144A1-F1B8-4257-A8AD-5D6551DA9A48}" presName="parentLeftMargin" presStyleLbl="node1" presStyleIdx="0" presStyleCnt="4"/>
      <dgm:spPr/>
    </dgm:pt>
    <dgm:pt modelId="{2296ABE2-1DC6-493F-8F3C-CF39E0D3915D}" type="pres">
      <dgm:prSet presAssocID="{F95144A1-F1B8-4257-A8AD-5D6551DA9A4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999F363-D930-4B6C-BC81-7E5C3D196615}" type="pres">
      <dgm:prSet presAssocID="{F95144A1-F1B8-4257-A8AD-5D6551DA9A48}" presName="negativeSpace" presStyleCnt="0"/>
      <dgm:spPr/>
    </dgm:pt>
    <dgm:pt modelId="{C93C4ED7-4A2A-4514-840C-7C1141B47F20}" type="pres">
      <dgm:prSet presAssocID="{F95144A1-F1B8-4257-A8AD-5D6551DA9A48}" presName="childText" presStyleLbl="conFgAcc1" presStyleIdx="0" presStyleCnt="4">
        <dgm:presLayoutVars>
          <dgm:bulletEnabled val="1"/>
        </dgm:presLayoutVars>
      </dgm:prSet>
      <dgm:spPr/>
    </dgm:pt>
    <dgm:pt modelId="{ED12A75E-086A-4646-B7B1-25189D879474}" type="pres">
      <dgm:prSet presAssocID="{F0DBD21D-A6E8-44EE-AEAA-3B8237AA4F04}" presName="spaceBetweenRectangles" presStyleCnt="0"/>
      <dgm:spPr/>
    </dgm:pt>
    <dgm:pt modelId="{9A19B099-8523-466E-B532-60C304DDFC26}" type="pres">
      <dgm:prSet presAssocID="{8A670098-AA67-4A8A-AE27-2B6D7CC0235B}" presName="parentLin" presStyleCnt="0"/>
      <dgm:spPr/>
    </dgm:pt>
    <dgm:pt modelId="{7C16DA5B-EA1D-4558-8DA7-7D56358A697B}" type="pres">
      <dgm:prSet presAssocID="{8A670098-AA67-4A8A-AE27-2B6D7CC0235B}" presName="parentLeftMargin" presStyleLbl="node1" presStyleIdx="0" presStyleCnt="4"/>
      <dgm:spPr/>
    </dgm:pt>
    <dgm:pt modelId="{B9EED3C9-CB1A-4062-ADC8-974C8CDC27BE}" type="pres">
      <dgm:prSet presAssocID="{8A670098-AA67-4A8A-AE27-2B6D7CC0235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46180B8-662D-4E99-9B52-8F9066418209}" type="pres">
      <dgm:prSet presAssocID="{8A670098-AA67-4A8A-AE27-2B6D7CC0235B}" presName="negativeSpace" presStyleCnt="0"/>
      <dgm:spPr/>
    </dgm:pt>
    <dgm:pt modelId="{947941B2-1C57-4A9A-86E5-29EA758751A7}" type="pres">
      <dgm:prSet presAssocID="{8A670098-AA67-4A8A-AE27-2B6D7CC0235B}" presName="childText" presStyleLbl="conFgAcc1" presStyleIdx="1" presStyleCnt="4">
        <dgm:presLayoutVars>
          <dgm:bulletEnabled val="1"/>
        </dgm:presLayoutVars>
      </dgm:prSet>
      <dgm:spPr/>
    </dgm:pt>
    <dgm:pt modelId="{AE8BF76A-F7AA-4A35-8256-EC3B304AEEEC}" type="pres">
      <dgm:prSet presAssocID="{4394A8EC-B039-4D1E-A6DF-B85A51715017}" presName="spaceBetweenRectangles" presStyleCnt="0"/>
      <dgm:spPr/>
    </dgm:pt>
    <dgm:pt modelId="{A5DF7510-40A7-4880-8FD6-80CC0CE39629}" type="pres">
      <dgm:prSet presAssocID="{97DF86F0-8B18-4E7C-A33A-759D6807DE21}" presName="parentLin" presStyleCnt="0"/>
      <dgm:spPr/>
    </dgm:pt>
    <dgm:pt modelId="{93EF6613-3721-4D36-911E-222268F643D9}" type="pres">
      <dgm:prSet presAssocID="{97DF86F0-8B18-4E7C-A33A-759D6807DE21}" presName="parentLeftMargin" presStyleLbl="node1" presStyleIdx="1" presStyleCnt="4"/>
      <dgm:spPr/>
    </dgm:pt>
    <dgm:pt modelId="{232B9FB5-9F9E-4595-965A-F013CBF93261}" type="pres">
      <dgm:prSet presAssocID="{97DF86F0-8B18-4E7C-A33A-759D6807DE2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5720D02-047F-4700-92D7-B8CBC74369A4}" type="pres">
      <dgm:prSet presAssocID="{97DF86F0-8B18-4E7C-A33A-759D6807DE21}" presName="negativeSpace" presStyleCnt="0"/>
      <dgm:spPr/>
    </dgm:pt>
    <dgm:pt modelId="{C7D99789-CB37-46AC-83BA-766BF7048048}" type="pres">
      <dgm:prSet presAssocID="{97DF86F0-8B18-4E7C-A33A-759D6807DE21}" presName="childText" presStyleLbl="conFgAcc1" presStyleIdx="2" presStyleCnt="4">
        <dgm:presLayoutVars>
          <dgm:bulletEnabled val="1"/>
        </dgm:presLayoutVars>
      </dgm:prSet>
      <dgm:spPr/>
    </dgm:pt>
    <dgm:pt modelId="{B3E2B6D2-ED87-4B1A-8753-067B4AF748D4}" type="pres">
      <dgm:prSet presAssocID="{CFBB75FF-2F0D-4CED-A823-B032E1AC80CC}" presName="spaceBetweenRectangles" presStyleCnt="0"/>
      <dgm:spPr/>
    </dgm:pt>
    <dgm:pt modelId="{C9E6C544-6A04-4FF2-BBD9-C57FDC68B46C}" type="pres">
      <dgm:prSet presAssocID="{5AF03969-B293-4167-A781-C2C8B02C4DD9}" presName="parentLin" presStyleCnt="0"/>
      <dgm:spPr/>
    </dgm:pt>
    <dgm:pt modelId="{082D5D5C-0049-405B-A0E6-8173CB37F350}" type="pres">
      <dgm:prSet presAssocID="{5AF03969-B293-4167-A781-C2C8B02C4DD9}" presName="parentLeftMargin" presStyleLbl="node1" presStyleIdx="2" presStyleCnt="4"/>
      <dgm:spPr/>
    </dgm:pt>
    <dgm:pt modelId="{D30FE8A0-E0E5-453B-A24D-12065528509B}" type="pres">
      <dgm:prSet presAssocID="{5AF03969-B293-4167-A781-C2C8B02C4DD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A24CEFD-74A0-4053-A8D8-46B3EE7196A2}" type="pres">
      <dgm:prSet presAssocID="{5AF03969-B293-4167-A781-C2C8B02C4DD9}" presName="negativeSpace" presStyleCnt="0"/>
      <dgm:spPr/>
    </dgm:pt>
    <dgm:pt modelId="{713BDB15-4969-4E90-9EDB-9F2D359B2AED}" type="pres">
      <dgm:prSet presAssocID="{5AF03969-B293-4167-A781-C2C8B02C4DD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409B60A-9DC0-44EE-B8A8-DFBD357DE931}" type="presOf" srcId="{8A670098-AA67-4A8A-AE27-2B6D7CC0235B}" destId="{B9EED3C9-CB1A-4062-ADC8-974C8CDC27BE}" srcOrd="1" destOrd="0" presId="urn:microsoft.com/office/officeart/2005/8/layout/list1"/>
    <dgm:cxn modelId="{52588213-AC4B-45F3-93A8-3967F2B95306}" srcId="{606AA932-89DB-4175-874F-A23F730AD234}" destId="{F95144A1-F1B8-4257-A8AD-5D6551DA9A48}" srcOrd="0" destOrd="0" parTransId="{82759550-355A-48AA-807E-7F63ACCC6EDA}" sibTransId="{F0DBD21D-A6E8-44EE-AEAA-3B8237AA4F04}"/>
    <dgm:cxn modelId="{4EE7531D-5F72-4E8B-810D-E0129DECDF5F}" type="presOf" srcId="{8A670098-AA67-4A8A-AE27-2B6D7CC0235B}" destId="{7C16DA5B-EA1D-4558-8DA7-7D56358A697B}" srcOrd="0" destOrd="0" presId="urn:microsoft.com/office/officeart/2005/8/layout/list1"/>
    <dgm:cxn modelId="{EE33E831-8768-42D8-B443-BC6A17EC3687}" srcId="{606AA932-89DB-4175-874F-A23F730AD234}" destId="{97DF86F0-8B18-4E7C-A33A-759D6807DE21}" srcOrd="2" destOrd="0" parTransId="{B6AB0429-85ED-49D5-A919-EF974F6144AA}" sibTransId="{CFBB75FF-2F0D-4CED-A823-B032E1AC80CC}"/>
    <dgm:cxn modelId="{CA75086B-7956-4B8A-87A5-6249AC270322}" type="presOf" srcId="{F95144A1-F1B8-4257-A8AD-5D6551DA9A48}" destId="{2296ABE2-1DC6-493F-8F3C-CF39E0D3915D}" srcOrd="1" destOrd="0" presId="urn:microsoft.com/office/officeart/2005/8/layout/list1"/>
    <dgm:cxn modelId="{C6B15971-B997-4FA4-B1CF-CA37BC650729}" srcId="{606AA932-89DB-4175-874F-A23F730AD234}" destId="{5AF03969-B293-4167-A781-C2C8B02C4DD9}" srcOrd="3" destOrd="0" parTransId="{4C953911-F213-46D3-8D65-AFB00593951A}" sibTransId="{08004F25-5A95-4117-8C5F-8CFD438A799C}"/>
    <dgm:cxn modelId="{8CAD3893-3D69-4315-A92F-9AF8829FDC80}" type="presOf" srcId="{97DF86F0-8B18-4E7C-A33A-759D6807DE21}" destId="{93EF6613-3721-4D36-911E-222268F643D9}" srcOrd="0" destOrd="0" presId="urn:microsoft.com/office/officeart/2005/8/layout/list1"/>
    <dgm:cxn modelId="{001465AA-0545-4A0E-B152-A6F27B13F16B}" type="presOf" srcId="{F95144A1-F1B8-4257-A8AD-5D6551DA9A48}" destId="{BD2C6D2B-C0ED-47D0-803C-76756FDC27F0}" srcOrd="0" destOrd="0" presId="urn:microsoft.com/office/officeart/2005/8/layout/list1"/>
    <dgm:cxn modelId="{14C7A4AC-5086-4C2C-9F12-2806F5217439}" type="presOf" srcId="{606AA932-89DB-4175-874F-A23F730AD234}" destId="{E78536AA-8B31-4AF2-A04F-F13BDB4E181F}" srcOrd="0" destOrd="0" presId="urn:microsoft.com/office/officeart/2005/8/layout/list1"/>
    <dgm:cxn modelId="{8026FBB1-188C-4796-8069-DE3F6783DB6D}" type="presOf" srcId="{5AF03969-B293-4167-A781-C2C8B02C4DD9}" destId="{082D5D5C-0049-405B-A0E6-8173CB37F350}" srcOrd="0" destOrd="0" presId="urn:microsoft.com/office/officeart/2005/8/layout/list1"/>
    <dgm:cxn modelId="{2DC49ED4-58D4-4928-8C1F-57CF4D984285}" srcId="{606AA932-89DB-4175-874F-A23F730AD234}" destId="{8A670098-AA67-4A8A-AE27-2B6D7CC0235B}" srcOrd="1" destOrd="0" parTransId="{1D585637-B35D-4B8B-9F9F-DEDDC3507D06}" sibTransId="{4394A8EC-B039-4D1E-A6DF-B85A51715017}"/>
    <dgm:cxn modelId="{59D9B1D5-3DA6-4CD8-BED2-818C92735169}" type="presOf" srcId="{5AF03969-B293-4167-A781-C2C8B02C4DD9}" destId="{D30FE8A0-E0E5-453B-A24D-12065528509B}" srcOrd="1" destOrd="0" presId="urn:microsoft.com/office/officeart/2005/8/layout/list1"/>
    <dgm:cxn modelId="{63AD43F0-6CD8-4F2B-8710-4AAF60BB523F}" type="presOf" srcId="{97DF86F0-8B18-4E7C-A33A-759D6807DE21}" destId="{232B9FB5-9F9E-4595-965A-F013CBF93261}" srcOrd="1" destOrd="0" presId="urn:microsoft.com/office/officeart/2005/8/layout/list1"/>
    <dgm:cxn modelId="{C0D8EE3C-DFCA-4735-8665-A0E54B9A28AA}" type="presParOf" srcId="{E78536AA-8B31-4AF2-A04F-F13BDB4E181F}" destId="{192A26F9-31E4-4381-8285-272E73BF64D4}" srcOrd="0" destOrd="0" presId="urn:microsoft.com/office/officeart/2005/8/layout/list1"/>
    <dgm:cxn modelId="{E64DCF6C-59C6-459E-B923-1325DFF4ADFD}" type="presParOf" srcId="{192A26F9-31E4-4381-8285-272E73BF64D4}" destId="{BD2C6D2B-C0ED-47D0-803C-76756FDC27F0}" srcOrd="0" destOrd="0" presId="urn:microsoft.com/office/officeart/2005/8/layout/list1"/>
    <dgm:cxn modelId="{FA98ED13-1DAF-46EF-A7E1-7272D8FAE443}" type="presParOf" srcId="{192A26F9-31E4-4381-8285-272E73BF64D4}" destId="{2296ABE2-1DC6-493F-8F3C-CF39E0D3915D}" srcOrd="1" destOrd="0" presId="urn:microsoft.com/office/officeart/2005/8/layout/list1"/>
    <dgm:cxn modelId="{C5BC3B0F-FAAE-4EE5-BC27-20A07C2DD991}" type="presParOf" srcId="{E78536AA-8B31-4AF2-A04F-F13BDB4E181F}" destId="{B999F363-D930-4B6C-BC81-7E5C3D196615}" srcOrd="1" destOrd="0" presId="urn:microsoft.com/office/officeart/2005/8/layout/list1"/>
    <dgm:cxn modelId="{DFBD09CA-7F00-4DB0-BFE1-EE1FB498C62C}" type="presParOf" srcId="{E78536AA-8B31-4AF2-A04F-F13BDB4E181F}" destId="{C93C4ED7-4A2A-4514-840C-7C1141B47F20}" srcOrd="2" destOrd="0" presId="urn:microsoft.com/office/officeart/2005/8/layout/list1"/>
    <dgm:cxn modelId="{2FA03E6D-91EB-4D0E-9B77-73507B5933CA}" type="presParOf" srcId="{E78536AA-8B31-4AF2-A04F-F13BDB4E181F}" destId="{ED12A75E-086A-4646-B7B1-25189D879474}" srcOrd="3" destOrd="0" presId="urn:microsoft.com/office/officeart/2005/8/layout/list1"/>
    <dgm:cxn modelId="{E22094F7-962B-40A0-85C0-3A866F6A52C5}" type="presParOf" srcId="{E78536AA-8B31-4AF2-A04F-F13BDB4E181F}" destId="{9A19B099-8523-466E-B532-60C304DDFC26}" srcOrd="4" destOrd="0" presId="urn:microsoft.com/office/officeart/2005/8/layout/list1"/>
    <dgm:cxn modelId="{1F10858A-DF19-44A8-9B51-94557F8F13C6}" type="presParOf" srcId="{9A19B099-8523-466E-B532-60C304DDFC26}" destId="{7C16DA5B-EA1D-4558-8DA7-7D56358A697B}" srcOrd="0" destOrd="0" presId="urn:microsoft.com/office/officeart/2005/8/layout/list1"/>
    <dgm:cxn modelId="{75381374-AE87-476C-8BED-FB219BAA7BAD}" type="presParOf" srcId="{9A19B099-8523-466E-B532-60C304DDFC26}" destId="{B9EED3C9-CB1A-4062-ADC8-974C8CDC27BE}" srcOrd="1" destOrd="0" presId="urn:microsoft.com/office/officeart/2005/8/layout/list1"/>
    <dgm:cxn modelId="{0AB3F135-ECBF-42CE-8A0D-A41A71089FFD}" type="presParOf" srcId="{E78536AA-8B31-4AF2-A04F-F13BDB4E181F}" destId="{046180B8-662D-4E99-9B52-8F9066418209}" srcOrd="5" destOrd="0" presId="urn:microsoft.com/office/officeart/2005/8/layout/list1"/>
    <dgm:cxn modelId="{3909DF86-4C4D-4237-B728-E4D7FACC66AB}" type="presParOf" srcId="{E78536AA-8B31-4AF2-A04F-F13BDB4E181F}" destId="{947941B2-1C57-4A9A-86E5-29EA758751A7}" srcOrd="6" destOrd="0" presId="urn:microsoft.com/office/officeart/2005/8/layout/list1"/>
    <dgm:cxn modelId="{B5CC34D2-2448-41B5-82F7-DBFAC55F3960}" type="presParOf" srcId="{E78536AA-8B31-4AF2-A04F-F13BDB4E181F}" destId="{AE8BF76A-F7AA-4A35-8256-EC3B304AEEEC}" srcOrd="7" destOrd="0" presId="urn:microsoft.com/office/officeart/2005/8/layout/list1"/>
    <dgm:cxn modelId="{D62EE5C6-99A3-4D92-9867-9720E52ABBCD}" type="presParOf" srcId="{E78536AA-8B31-4AF2-A04F-F13BDB4E181F}" destId="{A5DF7510-40A7-4880-8FD6-80CC0CE39629}" srcOrd="8" destOrd="0" presId="urn:microsoft.com/office/officeart/2005/8/layout/list1"/>
    <dgm:cxn modelId="{5FD227B6-9FE5-4582-9851-C5A2005044E1}" type="presParOf" srcId="{A5DF7510-40A7-4880-8FD6-80CC0CE39629}" destId="{93EF6613-3721-4D36-911E-222268F643D9}" srcOrd="0" destOrd="0" presId="urn:microsoft.com/office/officeart/2005/8/layout/list1"/>
    <dgm:cxn modelId="{7067B40D-6CCD-45AD-B70C-C208E176A0CD}" type="presParOf" srcId="{A5DF7510-40A7-4880-8FD6-80CC0CE39629}" destId="{232B9FB5-9F9E-4595-965A-F013CBF93261}" srcOrd="1" destOrd="0" presId="urn:microsoft.com/office/officeart/2005/8/layout/list1"/>
    <dgm:cxn modelId="{36201229-D223-4569-87CB-BD8FDE0F728E}" type="presParOf" srcId="{E78536AA-8B31-4AF2-A04F-F13BDB4E181F}" destId="{C5720D02-047F-4700-92D7-B8CBC74369A4}" srcOrd="9" destOrd="0" presId="urn:microsoft.com/office/officeart/2005/8/layout/list1"/>
    <dgm:cxn modelId="{947545D0-AA1B-4F46-B934-EE7B7841BA2E}" type="presParOf" srcId="{E78536AA-8B31-4AF2-A04F-F13BDB4E181F}" destId="{C7D99789-CB37-46AC-83BA-766BF7048048}" srcOrd="10" destOrd="0" presId="urn:microsoft.com/office/officeart/2005/8/layout/list1"/>
    <dgm:cxn modelId="{0784F17D-B353-4E91-B7AC-88F303F0EF38}" type="presParOf" srcId="{E78536AA-8B31-4AF2-A04F-F13BDB4E181F}" destId="{B3E2B6D2-ED87-4B1A-8753-067B4AF748D4}" srcOrd="11" destOrd="0" presId="urn:microsoft.com/office/officeart/2005/8/layout/list1"/>
    <dgm:cxn modelId="{E0871031-C5CF-4E43-9939-7CE15E86AB9B}" type="presParOf" srcId="{E78536AA-8B31-4AF2-A04F-F13BDB4E181F}" destId="{C9E6C544-6A04-4FF2-BBD9-C57FDC68B46C}" srcOrd="12" destOrd="0" presId="urn:microsoft.com/office/officeart/2005/8/layout/list1"/>
    <dgm:cxn modelId="{AC15BE4C-E127-4908-A04A-AFF6EFD2A11A}" type="presParOf" srcId="{C9E6C544-6A04-4FF2-BBD9-C57FDC68B46C}" destId="{082D5D5C-0049-405B-A0E6-8173CB37F350}" srcOrd="0" destOrd="0" presId="urn:microsoft.com/office/officeart/2005/8/layout/list1"/>
    <dgm:cxn modelId="{0C93AD1A-1B94-4AD8-8973-C7C8D6296CCF}" type="presParOf" srcId="{C9E6C544-6A04-4FF2-BBD9-C57FDC68B46C}" destId="{D30FE8A0-E0E5-453B-A24D-12065528509B}" srcOrd="1" destOrd="0" presId="urn:microsoft.com/office/officeart/2005/8/layout/list1"/>
    <dgm:cxn modelId="{30224D51-970C-47CA-9B43-F7593DC7E358}" type="presParOf" srcId="{E78536AA-8B31-4AF2-A04F-F13BDB4E181F}" destId="{7A24CEFD-74A0-4053-A8D8-46B3EE7196A2}" srcOrd="13" destOrd="0" presId="urn:microsoft.com/office/officeart/2005/8/layout/list1"/>
    <dgm:cxn modelId="{EAF2FBFA-E6AC-4C90-8A23-C50180A82748}" type="presParOf" srcId="{E78536AA-8B31-4AF2-A04F-F13BDB4E181F}" destId="{713BDB15-4969-4E90-9EDB-9F2D359B2AE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5EFCC7-EC09-42AB-81C0-06B7AEB7528A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D81C7F7-6EE6-4373-AF51-4A49429319EC}">
      <dgm:prSet/>
      <dgm:spPr/>
      <dgm:t>
        <a:bodyPr/>
        <a:lstStyle/>
        <a:p>
          <a:r>
            <a:rPr lang="en-US"/>
            <a:t>Because of small size of dataset, the model didn't generalized well.</a:t>
          </a:r>
        </a:p>
      </dgm:t>
    </dgm:pt>
    <dgm:pt modelId="{C5704624-CE48-4154-A23E-AA471E19A20E}" type="parTrans" cxnId="{C5458AF6-0364-4261-BFB4-FD3CD105A7B6}">
      <dgm:prSet/>
      <dgm:spPr/>
      <dgm:t>
        <a:bodyPr/>
        <a:lstStyle/>
        <a:p>
          <a:endParaRPr lang="en-US"/>
        </a:p>
      </dgm:t>
    </dgm:pt>
    <dgm:pt modelId="{16968EF3-641E-4A66-8FEA-8AAC14852A19}" type="sibTrans" cxnId="{C5458AF6-0364-4261-BFB4-FD3CD105A7B6}">
      <dgm:prSet/>
      <dgm:spPr/>
      <dgm:t>
        <a:bodyPr/>
        <a:lstStyle/>
        <a:p>
          <a:endParaRPr lang="en-US"/>
        </a:p>
      </dgm:t>
    </dgm:pt>
    <dgm:pt modelId="{D4C4CBF7-E688-44BF-8CAC-C5A87EBFDA92}">
      <dgm:prSet/>
      <dgm:spPr/>
      <dgm:t>
        <a:bodyPr/>
        <a:lstStyle/>
        <a:p>
          <a:r>
            <a:rPr lang="en-US"/>
            <a:t>All the pictures are black and white, so transfer learning was challenging as well.</a:t>
          </a:r>
        </a:p>
      </dgm:t>
    </dgm:pt>
    <dgm:pt modelId="{FEDE1A08-F831-4A39-9B2A-C85224DF9B66}" type="parTrans" cxnId="{73B503CB-85AC-4018-9FE3-FE6BD313AB1E}">
      <dgm:prSet/>
      <dgm:spPr/>
      <dgm:t>
        <a:bodyPr/>
        <a:lstStyle/>
        <a:p>
          <a:endParaRPr lang="en-US"/>
        </a:p>
      </dgm:t>
    </dgm:pt>
    <dgm:pt modelId="{0BBD54FF-A450-49F8-9ACD-B93781DB39DF}" type="sibTrans" cxnId="{73B503CB-85AC-4018-9FE3-FE6BD313AB1E}">
      <dgm:prSet/>
      <dgm:spPr/>
      <dgm:t>
        <a:bodyPr/>
        <a:lstStyle/>
        <a:p>
          <a:endParaRPr lang="en-US"/>
        </a:p>
      </dgm:t>
    </dgm:pt>
    <dgm:pt modelId="{8792CAE0-2D42-46BE-A52B-6D8CACFF9D08}" type="pres">
      <dgm:prSet presAssocID="{245EFCC7-EC09-42AB-81C0-06B7AEB7528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676D5A0-AA11-4FA0-B4E2-37DC48C4A094}" type="pres">
      <dgm:prSet presAssocID="{8D81C7F7-6EE6-4373-AF51-4A49429319EC}" presName="hierRoot1" presStyleCnt="0"/>
      <dgm:spPr/>
    </dgm:pt>
    <dgm:pt modelId="{DC2454B3-1C64-42DB-B948-3A8453DEAEF8}" type="pres">
      <dgm:prSet presAssocID="{8D81C7F7-6EE6-4373-AF51-4A49429319EC}" presName="composite" presStyleCnt="0"/>
      <dgm:spPr/>
    </dgm:pt>
    <dgm:pt modelId="{946C8FE5-CEF2-4FB9-B922-E9C67660620D}" type="pres">
      <dgm:prSet presAssocID="{8D81C7F7-6EE6-4373-AF51-4A49429319EC}" presName="background" presStyleLbl="node0" presStyleIdx="0" presStyleCnt="2"/>
      <dgm:spPr/>
    </dgm:pt>
    <dgm:pt modelId="{0B9389D0-F342-4F61-A776-C58A7F2ED014}" type="pres">
      <dgm:prSet presAssocID="{8D81C7F7-6EE6-4373-AF51-4A49429319EC}" presName="text" presStyleLbl="fgAcc0" presStyleIdx="0" presStyleCnt="2">
        <dgm:presLayoutVars>
          <dgm:chPref val="3"/>
        </dgm:presLayoutVars>
      </dgm:prSet>
      <dgm:spPr/>
    </dgm:pt>
    <dgm:pt modelId="{F83B21CF-E97E-41C6-8FAC-ABBA27A76750}" type="pres">
      <dgm:prSet presAssocID="{8D81C7F7-6EE6-4373-AF51-4A49429319EC}" presName="hierChild2" presStyleCnt="0"/>
      <dgm:spPr/>
    </dgm:pt>
    <dgm:pt modelId="{B87F555C-152B-4105-AF10-874889D61FB3}" type="pres">
      <dgm:prSet presAssocID="{D4C4CBF7-E688-44BF-8CAC-C5A87EBFDA92}" presName="hierRoot1" presStyleCnt="0"/>
      <dgm:spPr/>
    </dgm:pt>
    <dgm:pt modelId="{C99FAF62-8019-4B95-A18C-CB4662115F81}" type="pres">
      <dgm:prSet presAssocID="{D4C4CBF7-E688-44BF-8CAC-C5A87EBFDA92}" presName="composite" presStyleCnt="0"/>
      <dgm:spPr/>
    </dgm:pt>
    <dgm:pt modelId="{FE9F0586-FE7F-4C91-BF23-A1F22AC4A8FC}" type="pres">
      <dgm:prSet presAssocID="{D4C4CBF7-E688-44BF-8CAC-C5A87EBFDA92}" presName="background" presStyleLbl="node0" presStyleIdx="1" presStyleCnt="2"/>
      <dgm:spPr/>
    </dgm:pt>
    <dgm:pt modelId="{EA4E5895-3802-4B37-99DD-B7BA3CA1870C}" type="pres">
      <dgm:prSet presAssocID="{D4C4CBF7-E688-44BF-8CAC-C5A87EBFDA92}" presName="text" presStyleLbl="fgAcc0" presStyleIdx="1" presStyleCnt="2">
        <dgm:presLayoutVars>
          <dgm:chPref val="3"/>
        </dgm:presLayoutVars>
      </dgm:prSet>
      <dgm:spPr/>
    </dgm:pt>
    <dgm:pt modelId="{1FB77BA5-A954-4C4C-B2CC-CEB80507C19D}" type="pres">
      <dgm:prSet presAssocID="{D4C4CBF7-E688-44BF-8CAC-C5A87EBFDA92}" presName="hierChild2" presStyleCnt="0"/>
      <dgm:spPr/>
    </dgm:pt>
  </dgm:ptLst>
  <dgm:cxnLst>
    <dgm:cxn modelId="{7C1C2071-C703-4874-95BD-6B702F494557}" type="presOf" srcId="{D4C4CBF7-E688-44BF-8CAC-C5A87EBFDA92}" destId="{EA4E5895-3802-4B37-99DD-B7BA3CA1870C}" srcOrd="0" destOrd="0" presId="urn:microsoft.com/office/officeart/2005/8/layout/hierarchy1"/>
    <dgm:cxn modelId="{05B6C99F-8341-45B5-A5E7-BC2363667804}" type="presOf" srcId="{8D81C7F7-6EE6-4373-AF51-4A49429319EC}" destId="{0B9389D0-F342-4F61-A776-C58A7F2ED014}" srcOrd="0" destOrd="0" presId="urn:microsoft.com/office/officeart/2005/8/layout/hierarchy1"/>
    <dgm:cxn modelId="{73B503CB-85AC-4018-9FE3-FE6BD313AB1E}" srcId="{245EFCC7-EC09-42AB-81C0-06B7AEB7528A}" destId="{D4C4CBF7-E688-44BF-8CAC-C5A87EBFDA92}" srcOrd="1" destOrd="0" parTransId="{FEDE1A08-F831-4A39-9B2A-C85224DF9B66}" sibTransId="{0BBD54FF-A450-49F8-9ACD-B93781DB39DF}"/>
    <dgm:cxn modelId="{C5458AF6-0364-4261-BFB4-FD3CD105A7B6}" srcId="{245EFCC7-EC09-42AB-81C0-06B7AEB7528A}" destId="{8D81C7F7-6EE6-4373-AF51-4A49429319EC}" srcOrd="0" destOrd="0" parTransId="{C5704624-CE48-4154-A23E-AA471E19A20E}" sibTransId="{16968EF3-641E-4A66-8FEA-8AAC14852A19}"/>
    <dgm:cxn modelId="{729B96FE-D2C1-4738-B0B6-73FA926159E4}" type="presOf" srcId="{245EFCC7-EC09-42AB-81C0-06B7AEB7528A}" destId="{8792CAE0-2D42-46BE-A52B-6D8CACFF9D08}" srcOrd="0" destOrd="0" presId="urn:microsoft.com/office/officeart/2005/8/layout/hierarchy1"/>
    <dgm:cxn modelId="{2B88944B-D1CF-4F64-97C3-79757F940F30}" type="presParOf" srcId="{8792CAE0-2D42-46BE-A52B-6D8CACFF9D08}" destId="{D676D5A0-AA11-4FA0-B4E2-37DC48C4A094}" srcOrd="0" destOrd="0" presId="urn:microsoft.com/office/officeart/2005/8/layout/hierarchy1"/>
    <dgm:cxn modelId="{38B96895-85AF-4240-8162-03B2DD03C426}" type="presParOf" srcId="{D676D5A0-AA11-4FA0-B4E2-37DC48C4A094}" destId="{DC2454B3-1C64-42DB-B948-3A8453DEAEF8}" srcOrd="0" destOrd="0" presId="urn:microsoft.com/office/officeart/2005/8/layout/hierarchy1"/>
    <dgm:cxn modelId="{BF5FEF62-CAA2-4F12-A1B1-1D737AB01A5B}" type="presParOf" srcId="{DC2454B3-1C64-42DB-B948-3A8453DEAEF8}" destId="{946C8FE5-CEF2-4FB9-B922-E9C67660620D}" srcOrd="0" destOrd="0" presId="urn:microsoft.com/office/officeart/2005/8/layout/hierarchy1"/>
    <dgm:cxn modelId="{12670503-8D00-45AE-AB52-8A612A6799CF}" type="presParOf" srcId="{DC2454B3-1C64-42DB-B948-3A8453DEAEF8}" destId="{0B9389D0-F342-4F61-A776-C58A7F2ED014}" srcOrd="1" destOrd="0" presId="urn:microsoft.com/office/officeart/2005/8/layout/hierarchy1"/>
    <dgm:cxn modelId="{F74E2D26-0247-4469-90CA-3FB7C327E409}" type="presParOf" srcId="{D676D5A0-AA11-4FA0-B4E2-37DC48C4A094}" destId="{F83B21CF-E97E-41C6-8FAC-ABBA27A76750}" srcOrd="1" destOrd="0" presId="urn:microsoft.com/office/officeart/2005/8/layout/hierarchy1"/>
    <dgm:cxn modelId="{2EC81FE1-32D7-4F28-B213-7E346E0434E9}" type="presParOf" srcId="{8792CAE0-2D42-46BE-A52B-6D8CACFF9D08}" destId="{B87F555C-152B-4105-AF10-874889D61FB3}" srcOrd="1" destOrd="0" presId="urn:microsoft.com/office/officeart/2005/8/layout/hierarchy1"/>
    <dgm:cxn modelId="{D58006D9-564B-4D8F-87C5-A81CC1BE8735}" type="presParOf" srcId="{B87F555C-152B-4105-AF10-874889D61FB3}" destId="{C99FAF62-8019-4B95-A18C-CB4662115F81}" srcOrd="0" destOrd="0" presId="urn:microsoft.com/office/officeart/2005/8/layout/hierarchy1"/>
    <dgm:cxn modelId="{F7012006-1F80-47B6-B973-2E917B153BA4}" type="presParOf" srcId="{C99FAF62-8019-4B95-A18C-CB4662115F81}" destId="{FE9F0586-FE7F-4C91-BF23-A1F22AC4A8FC}" srcOrd="0" destOrd="0" presId="urn:microsoft.com/office/officeart/2005/8/layout/hierarchy1"/>
    <dgm:cxn modelId="{1DACFE87-7674-46EF-9747-09D8895BC01C}" type="presParOf" srcId="{C99FAF62-8019-4B95-A18C-CB4662115F81}" destId="{EA4E5895-3802-4B37-99DD-B7BA3CA1870C}" srcOrd="1" destOrd="0" presId="urn:microsoft.com/office/officeart/2005/8/layout/hierarchy1"/>
    <dgm:cxn modelId="{741A5DE6-F6B4-42CE-9907-AEF9EE1BC2E7}" type="presParOf" srcId="{B87F555C-152B-4105-AF10-874889D61FB3}" destId="{1FB77BA5-A954-4C4C-B2CC-CEB80507C19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5A8792-EA36-48D4-8B12-4D5A4232ACA4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678D51D-71A0-4932-A71A-97A3E035C6D5}">
      <dgm:prSet/>
      <dgm:spPr/>
      <dgm:t>
        <a:bodyPr/>
        <a:lstStyle/>
        <a:p>
          <a:r>
            <a:rPr lang="en-US"/>
            <a:t>The picture is first cropped to keep the region containing the  letters.</a:t>
          </a:r>
        </a:p>
      </dgm:t>
    </dgm:pt>
    <dgm:pt modelId="{E08A7BBF-DA2D-412B-A54C-2B3F66C73B3E}" type="parTrans" cxnId="{4D9B571D-B9DC-434F-8F69-58CADF97E8DB}">
      <dgm:prSet/>
      <dgm:spPr/>
      <dgm:t>
        <a:bodyPr/>
        <a:lstStyle/>
        <a:p>
          <a:endParaRPr lang="en-US"/>
        </a:p>
      </dgm:t>
    </dgm:pt>
    <dgm:pt modelId="{E530C51A-1790-475B-B97E-B85C9BEBD10A}" type="sibTrans" cxnId="{4D9B571D-B9DC-434F-8F69-58CADF97E8DB}">
      <dgm:prSet/>
      <dgm:spPr/>
      <dgm:t>
        <a:bodyPr/>
        <a:lstStyle/>
        <a:p>
          <a:endParaRPr lang="en-US"/>
        </a:p>
      </dgm:t>
    </dgm:pt>
    <dgm:pt modelId="{0A580507-CF88-4201-BEF7-2944E7470385}">
      <dgm:prSet/>
      <dgm:spPr/>
      <dgm:t>
        <a:bodyPr/>
        <a:lstStyle/>
        <a:p>
          <a:r>
            <a:rPr lang="en-US"/>
            <a:t>Then the letters are segmented using cv2 according to the density</a:t>
          </a:r>
        </a:p>
      </dgm:t>
    </dgm:pt>
    <dgm:pt modelId="{73AEE278-1EBA-4DC3-A4F9-3CDC4403881D}" type="parTrans" cxnId="{998DA042-B9DA-4B8C-82A9-95246FA76204}">
      <dgm:prSet/>
      <dgm:spPr/>
      <dgm:t>
        <a:bodyPr/>
        <a:lstStyle/>
        <a:p>
          <a:endParaRPr lang="en-US"/>
        </a:p>
      </dgm:t>
    </dgm:pt>
    <dgm:pt modelId="{AAEA712D-E75D-4760-A340-FA6C80D2F87A}" type="sibTrans" cxnId="{998DA042-B9DA-4B8C-82A9-95246FA76204}">
      <dgm:prSet/>
      <dgm:spPr/>
      <dgm:t>
        <a:bodyPr/>
        <a:lstStyle/>
        <a:p>
          <a:endParaRPr lang="en-US"/>
        </a:p>
      </dgm:t>
    </dgm:pt>
    <dgm:pt modelId="{A260C1DB-968D-4E6C-9570-24F08CEE8489}">
      <dgm:prSet/>
      <dgm:spPr/>
      <dgm:t>
        <a:bodyPr/>
        <a:lstStyle/>
        <a:p>
          <a:r>
            <a:rPr lang="en-US"/>
            <a:t>Then the individual letters are cropped.</a:t>
          </a:r>
        </a:p>
      </dgm:t>
    </dgm:pt>
    <dgm:pt modelId="{6FD948E8-2F85-43C1-A88F-BA16393CAA93}" type="parTrans" cxnId="{D14F9D44-900F-4679-A977-CE0FD767043A}">
      <dgm:prSet/>
      <dgm:spPr/>
      <dgm:t>
        <a:bodyPr/>
        <a:lstStyle/>
        <a:p>
          <a:endParaRPr lang="en-US"/>
        </a:p>
      </dgm:t>
    </dgm:pt>
    <dgm:pt modelId="{E83BF5DD-F795-42AD-8864-D092DB07215A}" type="sibTrans" cxnId="{D14F9D44-900F-4679-A977-CE0FD767043A}">
      <dgm:prSet/>
      <dgm:spPr/>
      <dgm:t>
        <a:bodyPr/>
        <a:lstStyle/>
        <a:p>
          <a:endParaRPr lang="en-US"/>
        </a:p>
      </dgm:t>
    </dgm:pt>
    <dgm:pt modelId="{1A3DBD1A-1FCB-4677-8B57-929D56B92098}" type="pres">
      <dgm:prSet presAssocID="{C65A8792-EA36-48D4-8B12-4D5A4232AC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7531FFC-7905-4C2E-84C1-CCD8E66C0A3B}" type="pres">
      <dgm:prSet presAssocID="{3678D51D-71A0-4932-A71A-97A3E035C6D5}" presName="hierRoot1" presStyleCnt="0"/>
      <dgm:spPr/>
    </dgm:pt>
    <dgm:pt modelId="{6465DF54-9A6A-42D8-A2BD-6FE51AEE25E8}" type="pres">
      <dgm:prSet presAssocID="{3678D51D-71A0-4932-A71A-97A3E035C6D5}" presName="composite" presStyleCnt="0"/>
      <dgm:spPr/>
    </dgm:pt>
    <dgm:pt modelId="{C95D8734-E473-4907-82D0-A8AB9A14CBD1}" type="pres">
      <dgm:prSet presAssocID="{3678D51D-71A0-4932-A71A-97A3E035C6D5}" presName="background" presStyleLbl="node0" presStyleIdx="0" presStyleCnt="3"/>
      <dgm:spPr/>
    </dgm:pt>
    <dgm:pt modelId="{5177FB51-8C86-4503-837F-E2A59676FF9F}" type="pres">
      <dgm:prSet presAssocID="{3678D51D-71A0-4932-A71A-97A3E035C6D5}" presName="text" presStyleLbl="fgAcc0" presStyleIdx="0" presStyleCnt="3">
        <dgm:presLayoutVars>
          <dgm:chPref val="3"/>
        </dgm:presLayoutVars>
      </dgm:prSet>
      <dgm:spPr/>
    </dgm:pt>
    <dgm:pt modelId="{B105C59E-39AF-4547-AC96-04AC2A9F325D}" type="pres">
      <dgm:prSet presAssocID="{3678D51D-71A0-4932-A71A-97A3E035C6D5}" presName="hierChild2" presStyleCnt="0"/>
      <dgm:spPr/>
    </dgm:pt>
    <dgm:pt modelId="{35460095-4D20-46ED-BA3E-3E8469E1404D}" type="pres">
      <dgm:prSet presAssocID="{0A580507-CF88-4201-BEF7-2944E7470385}" presName="hierRoot1" presStyleCnt="0"/>
      <dgm:spPr/>
    </dgm:pt>
    <dgm:pt modelId="{BA4CCF47-069E-460B-8246-7E9E04A2D3CB}" type="pres">
      <dgm:prSet presAssocID="{0A580507-CF88-4201-BEF7-2944E7470385}" presName="composite" presStyleCnt="0"/>
      <dgm:spPr/>
    </dgm:pt>
    <dgm:pt modelId="{FA7225A6-8A74-4DFD-B441-42AED67D7FE2}" type="pres">
      <dgm:prSet presAssocID="{0A580507-CF88-4201-BEF7-2944E7470385}" presName="background" presStyleLbl="node0" presStyleIdx="1" presStyleCnt="3"/>
      <dgm:spPr/>
    </dgm:pt>
    <dgm:pt modelId="{C1FA0F0E-1C06-4492-B63A-836465BA2A3D}" type="pres">
      <dgm:prSet presAssocID="{0A580507-CF88-4201-BEF7-2944E7470385}" presName="text" presStyleLbl="fgAcc0" presStyleIdx="1" presStyleCnt="3">
        <dgm:presLayoutVars>
          <dgm:chPref val="3"/>
        </dgm:presLayoutVars>
      </dgm:prSet>
      <dgm:spPr/>
    </dgm:pt>
    <dgm:pt modelId="{72E92D03-F5C4-4E05-BB6A-EA810824F49B}" type="pres">
      <dgm:prSet presAssocID="{0A580507-CF88-4201-BEF7-2944E7470385}" presName="hierChild2" presStyleCnt="0"/>
      <dgm:spPr/>
    </dgm:pt>
    <dgm:pt modelId="{B5325000-DF61-4A2C-87CC-052E20EE5734}" type="pres">
      <dgm:prSet presAssocID="{A260C1DB-968D-4E6C-9570-24F08CEE8489}" presName="hierRoot1" presStyleCnt="0"/>
      <dgm:spPr/>
    </dgm:pt>
    <dgm:pt modelId="{70A64FBF-479A-4CC6-8B40-1A6A7FFBA2CA}" type="pres">
      <dgm:prSet presAssocID="{A260C1DB-968D-4E6C-9570-24F08CEE8489}" presName="composite" presStyleCnt="0"/>
      <dgm:spPr/>
    </dgm:pt>
    <dgm:pt modelId="{DBBD86B9-2DA8-43AE-BE50-64303387B130}" type="pres">
      <dgm:prSet presAssocID="{A260C1DB-968D-4E6C-9570-24F08CEE8489}" presName="background" presStyleLbl="node0" presStyleIdx="2" presStyleCnt="3"/>
      <dgm:spPr/>
    </dgm:pt>
    <dgm:pt modelId="{AF7D1251-B447-4382-833D-4642A867B306}" type="pres">
      <dgm:prSet presAssocID="{A260C1DB-968D-4E6C-9570-24F08CEE8489}" presName="text" presStyleLbl="fgAcc0" presStyleIdx="2" presStyleCnt="3">
        <dgm:presLayoutVars>
          <dgm:chPref val="3"/>
        </dgm:presLayoutVars>
      </dgm:prSet>
      <dgm:spPr/>
    </dgm:pt>
    <dgm:pt modelId="{9607A09D-BEB5-456F-85FC-6FC6D43056F4}" type="pres">
      <dgm:prSet presAssocID="{A260C1DB-968D-4E6C-9570-24F08CEE8489}" presName="hierChild2" presStyleCnt="0"/>
      <dgm:spPr/>
    </dgm:pt>
  </dgm:ptLst>
  <dgm:cxnLst>
    <dgm:cxn modelId="{4D9B571D-B9DC-434F-8F69-58CADF97E8DB}" srcId="{C65A8792-EA36-48D4-8B12-4D5A4232ACA4}" destId="{3678D51D-71A0-4932-A71A-97A3E035C6D5}" srcOrd="0" destOrd="0" parTransId="{E08A7BBF-DA2D-412B-A54C-2B3F66C73B3E}" sibTransId="{E530C51A-1790-475B-B97E-B85C9BEBD10A}"/>
    <dgm:cxn modelId="{80D96A36-EE7F-431A-8EA0-44E554402190}" type="presOf" srcId="{A260C1DB-968D-4E6C-9570-24F08CEE8489}" destId="{AF7D1251-B447-4382-833D-4642A867B306}" srcOrd="0" destOrd="0" presId="urn:microsoft.com/office/officeart/2005/8/layout/hierarchy1"/>
    <dgm:cxn modelId="{998DA042-B9DA-4B8C-82A9-95246FA76204}" srcId="{C65A8792-EA36-48D4-8B12-4D5A4232ACA4}" destId="{0A580507-CF88-4201-BEF7-2944E7470385}" srcOrd="1" destOrd="0" parTransId="{73AEE278-1EBA-4DC3-A4F9-3CDC4403881D}" sibTransId="{AAEA712D-E75D-4760-A340-FA6C80D2F87A}"/>
    <dgm:cxn modelId="{D14F9D44-900F-4679-A977-CE0FD767043A}" srcId="{C65A8792-EA36-48D4-8B12-4D5A4232ACA4}" destId="{A260C1DB-968D-4E6C-9570-24F08CEE8489}" srcOrd="2" destOrd="0" parTransId="{6FD948E8-2F85-43C1-A88F-BA16393CAA93}" sibTransId="{E83BF5DD-F795-42AD-8864-D092DB07215A}"/>
    <dgm:cxn modelId="{BE99FD72-4BFC-4E21-A0AB-325410CFA8AA}" type="presOf" srcId="{C65A8792-EA36-48D4-8B12-4D5A4232ACA4}" destId="{1A3DBD1A-1FCB-4677-8B57-929D56B92098}" srcOrd="0" destOrd="0" presId="urn:microsoft.com/office/officeart/2005/8/layout/hierarchy1"/>
    <dgm:cxn modelId="{DAB2AEB1-78B0-481F-876C-04669EE24B3A}" type="presOf" srcId="{3678D51D-71A0-4932-A71A-97A3E035C6D5}" destId="{5177FB51-8C86-4503-837F-E2A59676FF9F}" srcOrd="0" destOrd="0" presId="urn:microsoft.com/office/officeart/2005/8/layout/hierarchy1"/>
    <dgm:cxn modelId="{4E0AAEE9-80A4-41CB-B810-14161051EF72}" type="presOf" srcId="{0A580507-CF88-4201-BEF7-2944E7470385}" destId="{C1FA0F0E-1C06-4492-B63A-836465BA2A3D}" srcOrd="0" destOrd="0" presId="urn:microsoft.com/office/officeart/2005/8/layout/hierarchy1"/>
    <dgm:cxn modelId="{E5B2FC67-AF11-488D-A72E-37D5E8D04466}" type="presParOf" srcId="{1A3DBD1A-1FCB-4677-8B57-929D56B92098}" destId="{57531FFC-7905-4C2E-84C1-CCD8E66C0A3B}" srcOrd="0" destOrd="0" presId="urn:microsoft.com/office/officeart/2005/8/layout/hierarchy1"/>
    <dgm:cxn modelId="{CBAEF321-3DB8-4455-A5F7-9F82F8E488A1}" type="presParOf" srcId="{57531FFC-7905-4C2E-84C1-CCD8E66C0A3B}" destId="{6465DF54-9A6A-42D8-A2BD-6FE51AEE25E8}" srcOrd="0" destOrd="0" presId="urn:microsoft.com/office/officeart/2005/8/layout/hierarchy1"/>
    <dgm:cxn modelId="{4FB63467-5535-4489-8C62-FB13A77673BC}" type="presParOf" srcId="{6465DF54-9A6A-42D8-A2BD-6FE51AEE25E8}" destId="{C95D8734-E473-4907-82D0-A8AB9A14CBD1}" srcOrd="0" destOrd="0" presId="urn:microsoft.com/office/officeart/2005/8/layout/hierarchy1"/>
    <dgm:cxn modelId="{F1E0DD8B-9F3D-426F-ABCE-F3220F0DF53A}" type="presParOf" srcId="{6465DF54-9A6A-42D8-A2BD-6FE51AEE25E8}" destId="{5177FB51-8C86-4503-837F-E2A59676FF9F}" srcOrd="1" destOrd="0" presId="urn:microsoft.com/office/officeart/2005/8/layout/hierarchy1"/>
    <dgm:cxn modelId="{64383474-842C-47C2-A163-7327A37A7D6F}" type="presParOf" srcId="{57531FFC-7905-4C2E-84C1-CCD8E66C0A3B}" destId="{B105C59E-39AF-4547-AC96-04AC2A9F325D}" srcOrd="1" destOrd="0" presId="urn:microsoft.com/office/officeart/2005/8/layout/hierarchy1"/>
    <dgm:cxn modelId="{6F516C07-8D97-458E-B2D0-C40A65009786}" type="presParOf" srcId="{1A3DBD1A-1FCB-4677-8B57-929D56B92098}" destId="{35460095-4D20-46ED-BA3E-3E8469E1404D}" srcOrd="1" destOrd="0" presId="urn:microsoft.com/office/officeart/2005/8/layout/hierarchy1"/>
    <dgm:cxn modelId="{D0E74E1D-CACF-4A93-9432-C076B6B66428}" type="presParOf" srcId="{35460095-4D20-46ED-BA3E-3E8469E1404D}" destId="{BA4CCF47-069E-460B-8246-7E9E04A2D3CB}" srcOrd="0" destOrd="0" presId="urn:microsoft.com/office/officeart/2005/8/layout/hierarchy1"/>
    <dgm:cxn modelId="{77942E6B-4D43-4D68-BCAC-E8FF3B2D8098}" type="presParOf" srcId="{BA4CCF47-069E-460B-8246-7E9E04A2D3CB}" destId="{FA7225A6-8A74-4DFD-B441-42AED67D7FE2}" srcOrd="0" destOrd="0" presId="urn:microsoft.com/office/officeart/2005/8/layout/hierarchy1"/>
    <dgm:cxn modelId="{C8E2BB3C-18C2-4919-8357-DE7388E802B7}" type="presParOf" srcId="{BA4CCF47-069E-460B-8246-7E9E04A2D3CB}" destId="{C1FA0F0E-1C06-4492-B63A-836465BA2A3D}" srcOrd="1" destOrd="0" presId="urn:microsoft.com/office/officeart/2005/8/layout/hierarchy1"/>
    <dgm:cxn modelId="{F7C6B438-2A16-478B-AF9C-B00886AB83EF}" type="presParOf" srcId="{35460095-4D20-46ED-BA3E-3E8469E1404D}" destId="{72E92D03-F5C4-4E05-BB6A-EA810824F49B}" srcOrd="1" destOrd="0" presId="urn:microsoft.com/office/officeart/2005/8/layout/hierarchy1"/>
    <dgm:cxn modelId="{16F4BE58-9168-404B-9040-E4F4A8C32B88}" type="presParOf" srcId="{1A3DBD1A-1FCB-4677-8B57-929D56B92098}" destId="{B5325000-DF61-4A2C-87CC-052E20EE5734}" srcOrd="2" destOrd="0" presId="urn:microsoft.com/office/officeart/2005/8/layout/hierarchy1"/>
    <dgm:cxn modelId="{5012AD0D-F2CE-46D8-9722-35CF43DD169B}" type="presParOf" srcId="{B5325000-DF61-4A2C-87CC-052E20EE5734}" destId="{70A64FBF-479A-4CC6-8B40-1A6A7FFBA2CA}" srcOrd="0" destOrd="0" presId="urn:microsoft.com/office/officeart/2005/8/layout/hierarchy1"/>
    <dgm:cxn modelId="{CFD976E2-3FB2-4818-933E-0E78E494131F}" type="presParOf" srcId="{70A64FBF-479A-4CC6-8B40-1A6A7FFBA2CA}" destId="{DBBD86B9-2DA8-43AE-BE50-64303387B130}" srcOrd="0" destOrd="0" presId="urn:microsoft.com/office/officeart/2005/8/layout/hierarchy1"/>
    <dgm:cxn modelId="{46DDDB6D-8AFF-4FED-AF4D-6A81680405E0}" type="presParOf" srcId="{70A64FBF-479A-4CC6-8B40-1A6A7FFBA2CA}" destId="{AF7D1251-B447-4382-833D-4642A867B306}" srcOrd="1" destOrd="0" presId="urn:microsoft.com/office/officeart/2005/8/layout/hierarchy1"/>
    <dgm:cxn modelId="{5B764F30-A27A-4882-A0CB-BCB858E90BB5}" type="presParOf" srcId="{B5325000-DF61-4A2C-87CC-052E20EE5734}" destId="{9607A09D-BEB5-456F-85FC-6FC6D43056F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856D92-4B22-4A01-8E3A-9EF6A2E632D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348365E-0444-4888-A83F-ACDCDE2D07C5}">
      <dgm:prSet/>
      <dgm:spPr/>
      <dgm:t>
        <a:bodyPr/>
        <a:lstStyle/>
        <a:p>
          <a:r>
            <a:rPr lang="en-US"/>
            <a:t>Segmentation using yolo</a:t>
          </a:r>
        </a:p>
      </dgm:t>
    </dgm:pt>
    <dgm:pt modelId="{DA0F6ED8-A7D3-4381-9D78-8D2612514EE1}" type="parTrans" cxnId="{987B556C-8D01-4909-BDCD-0B4F84DE2DA0}">
      <dgm:prSet/>
      <dgm:spPr/>
      <dgm:t>
        <a:bodyPr/>
        <a:lstStyle/>
        <a:p>
          <a:endParaRPr lang="en-US"/>
        </a:p>
      </dgm:t>
    </dgm:pt>
    <dgm:pt modelId="{18D69064-D022-47D4-A282-26DBDE7BFB03}" type="sibTrans" cxnId="{987B556C-8D01-4909-BDCD-0B4F84DE2DA0}">
      <dgm:prSet/>
      <dgm:spPr/>
      <dgm:t>
        <a:bodyPr/>
        <a:lstStyle/>
        <a:p>
          <a:endParaRPr lang="en-US"/>
        </a:p>
      </dgm:t>
    </dgm:pt>
    <dgm:pt modelId="{C4530D39-102B-4AB4-A633-A4883512C713}">
      <dgm:prSet/>
      <dgm:spPr/>
      <dgm:t>
        <a:bodyPr/>
        <a:lstStyle/>
        <a:p>
          <a:r>
            <a:rPr lang="en-US"/>
            <a:t>Better classifier with all varieties of letters</a:t>
          </a:r>
        </a:p>
      </dgm:t>
    </dgm:pt>
    <dgm:pt modelId="{7CA9BFC2-ADD6-4A1F-B9E9-11F7B40127F5}" type="parTrans" cxnId="{FFCB5A06-23AC-438F-96C5-60D45E2883B5}">
      <dgm:prSet/>
      <dgm:spPr/>
      <dgm:t>
        <a:bodyPr/>
        <a:lstStyle/>
        <a:p>
          <a:endParaRPr lang="en-US"/>
        </a:p>
      </dgm:t>
    </dgm:pt>
    <dgm:pt modelId="{2B91C364-783B-4B97-A60D-91B7CF82EC00}" type="sibTrans" cxnId="{FFCB5A06-23AC-438F-96C5-60D45E2883B5}">
      <dgm:prSet/>
      <dgm:spPr/>
      <dgm:t>
        <a:bodyPr/>
        <a:lstStyle/>
        <a:p>
          <a:endParaRPr lang="en-US"/>
        </a:p>
      </dgm:t>
    </dgm:pt>
    <dgm:pt modelId="{CE0F406F-2086-49AE-AF01-633732C3AFEC}" type="pres">
      <dgm:prSet presAssocID="{29856D92-4B22-4A01-8E3A-9EF6A2E632D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89C9F0F-99B4-4966-8D59-C1904E772D36}" type="pres">
      <dgm:prSet presAssocID="{3348365E-0444-4888-A83F-ACDCDE2D07C5}" presName="hierRoot1" presStyleCnt="0"/>
      <dgm:spPr/>
    </dgm:pt>
    <dgm:pt modelId="{773E0341-99B2-4370-A4B8-3FAAC863A145}" type="pres">
      <dgm:prSet presAssocID="{3348365E-0444-4888-A83F-ACDCDE2D07C5}" presName="composite" presStyleCnt="0"/>
      <dgm:spPr/>
    </dgm:pt>
    <dgm:pt modelId="{AD641D4C-AF09-466E-BE69-7E6A555A0871}" type="pres">
      <dgm:prSet presAssocID="{3348365E-0444-4888-A83F-ACDCDE2D07C5}" presName="background" presStyleLbl="node0" presStyleIdx="0" presStyleCnt="2"/>
      <dgm:spPr/>
    </dgm:pt>
    <dgm:pt modelId="{18E1E57A-BD2E-40DE-B114-EB2E2B628202}" type="pres">
      <dgm:prSet presAssocID="{3348365E-0444-4888-A83F-ACDCDE2D07C5}" presName="text" presStyleLbl="fgAcc0" presStyleIdx="0" presStyleCnt="2">
        <dgm:presLayoutVars>
          <dgm:chPref val="3"/>
        </dgm:presLayoutVars>
      </dgm:prSet>
      <dgm:spPr/>
    </dgm:pt>
    <dgm:pt modelId="{A073DBEC-9007-4D45-94FC-B86C2FC3D7F9}" type="pres">
      <dgm:prSet presAssocID="{3348365E-0444-4888-A83F-ACDCDE2D07C5}" presName="hierChild2" presStyleCnt="0"/>
      <dgm:spPr/>
    </dgm:pt>
    <dgm:pt modelId="{99DB1695-B8AF-4937-B52D-EEA1DD313DEC}" type="pres">
      <dgm:prSet presAssocID="{C4530D39-102B-4AB4-A633-A4883512C713}" presName="hierRoot1" presStyleCnt="0"/>
      <dgm:spPr/>
    </dgm:pt>
    <dgm:pt modelId="{139AD84E-9A5F-43D8-8DDB-8C9CA20AA7A3}" type="pres">
      <dgm:prSet presAssocID="{C4530D39-102B-4AB4-A633-A4883512C713}" presName="composite" presStyleCnt="0"/>
      <dgm:spPr/>
    </dgm:pt>
    <dgm:pt modelId="{0D0116F9-23CB-49EB-9D50-030D4428DB3E}" type="pres">
      <dgm:prSet presAssocID="{C4530D39-102B-4AB4-A633-A4883512C713}" presName="background" presStyleLbl="node0" presStyleIdx="1" presStyleCnt="2"/>
      <dgm:spPr/>
    </dgm:pt>
    <dgm:pt modelId="{798534DD-E2F9-44F2-9949-1464CF2F6E31}" type="pres">
      <dgm:prSet presAssocID="{C4530D39-102B-4AB4-A633-A4883512C713}" presName="text" presStyleLbl="fgAcc0" presStyleIdx="1" presStyleCnt="2">
        <dgm:presLayoutVars>
          <dgm:chPref val="3"/>
        </dgm:presLayoutVars>
      </dgm:prSet>
      <dgm:spPr/>
    </dgm:pt>
    <dgm:pt modelId="{37FDCB8F-0250-47D4-B191-D2FF3C0AD450}" type="pres">
      <dgm:prSet presAssocID="{C4530D39-102B-4AB4-A633-A4883512C713}" presName="hierChild2" presStyleCnt="0"/>
      <dgm:spPr/>
    </dgm:pt>
  </dgm:ptLst>
  <dgm:cxnLst>
    <dgm:cxn modelId="{FFCB5A06-23AC-438F-96C5-60D45E2883B5}" srcId="{29856D92-4B22-4A01-8E3A-9EF6A2E632D9}" destId="{C4530D39-102B-4AB4-A633-A4883512C713}" srcOrd="1" destOrd="0" parTransId="{7CA9BFC2-ADD6-4A1F-B9E9-11F7B40127F5}" sibTransId="{2B91C364-783B-4B97-A60D-91B7CF82EC00}"/>
    <dgm:cxn modelId="{3F640D48-7464-42EE-BC5A-A1C1CF74BBC2}" type="presOf" srcId="{29856D92-4B22-4A01-8E3A-9EF6A2E632D9}" destId="{CE0F406F-2086-49AE-AF01-633732C3AFEC}" srcOrd="0" destOrd="0" presId="urn:microsoft.com/office/officeart/2005/8/layout/hierarchy1"/>
    <dgm:cxn modelId="{987B556C-8D01-4909-BDCD-0B4F84DE2DA0}" srcId="{29856D92-4B22-4A01-8E3A-9EF6A2E632D9}" destId="{3348365E-0444-4888-A83F-ACDCDE2D07C5}" srcOrd="0" destOrd="0" parTransId="{DA0F6ED8-A7D3-4381-9D78-8D2612514EE1}" sibTransId="{18D69064-D022-47D4-A282-26DBDE7BFB03}"/>
    <dgm:cxn modelId="{132AA070-468E-418C-8021-4AB5DC33DA39}" type="presOf" srcId="{C4530D39-102B-4AB4-A633-A4883512C713}" destId="{798534DD-E2F9-44F2-9949-1464CF2F6E31}" srcOrd="0" destOrd="0" presId="urn:microsoft.com/office/officeart/2005/8/layout/hierarchy1"/>
    <dgm:cxn modelId="{BE6E8CCB-E77F-4DF7-96A9-89087DF79576}" type="presOf" srcId="{3348365E-0444-4888-A83F-ACDCDE2D07C5}" destId="{18E1E57A-BD2E-40DE-B114-EB2E2B628202}" srcOrd="0" destOrd="0" presId="urn:microsoft.com/office/officeart/2005/8/layout/hierarchy1"/>
    <dgm:cxn modelId="{C14C8DF5-90DD-4773-8625-B1B652229963}" type="presParOf" srcId="{CE0F406F-2086-49AE-AF01-633732C3AFEC}" destId="{C89C9F0F-99B4-4966-8D59-C1904E772D36}" srcOrd="0" destOrd="0" presId="urn:microsoft.com/office/officeart/2005/8/layout/hierarchy1"/>
    <dgm:cxn modelId="{3754F25B-C426-430A-AB6C-1247CBB4129A}" type="presParOf" srcId="{C89C9F0F-99B4-4966-8D59-C1904E772D36}" destId="{773E0341-99B2-4370-A4B8-3FAAC863A145}" srcOrd="0" destOrd="0" presId="urn:microsoft.com/office/officeart/2005/8/layout/hierarchy1"/>
    <dgm:cxn modelId="{DA32441B-3998-42B5-92EA-68DE542DA8AE}" type="presParOf" srcId="{773E0341-99B2-4370-A4B8-3FAAC863A145}" destId="{AD641D4C-AF09-466E-BE69-7E6A555A0871}" srcOrd="0" destOrd="0" presId="urn:microsoft.com/office/officeart/2005/8/layout/hierarchy1"/>
    <dgm:cxn modelId="{02E308AF-693A-4C6A-A03E-35838F8269B4}" type="presParOf" srcId="{773E0341-99B2-4370-A4B8-3FAAC863A145}" destId="{18E1E57A-BD2E-40DE-B114-EB2E2B628202}" srcOrd="1" destOrd="0" presId="urn:microsoft.com/office/officeart/2005/8/layout/hierarchy1"/>
    <dgm:cxn modelId="{E15D737B-3DFF-400D-AE30-5F1B0E45829A}" type="presParOf" srcId="{C89C9F0F-99B4-4966-8D59-C1904E772D36}" destId="{A073DBEC-9007-4D45-94FC-B86C2FC3D7F9}" srcOrd="1" destOrd="0" presId="urn:microsoft.com/office/officeart/2005/8/layout/hierarchy1"/>
    <dgm:cxn modelId="{D004BD3F-56B5-4364-8DF1-D54ACF91FA57}" type="presParOf" srcId="{CE0F406F-2086-49AE-AF01-633732C3AFEC}" destId="{99DB1695-B8AF-4937-B52D-EEA1DD313DEC}" srcOrd="1" destOrd="0" presId="urn:microsoft.com/office/officeart/2005/8/layout/hierarchy1"/>
    <dgm:cxn modelId="{0D17C489-CC19-460B-A210-3181BCA89FC7}" type="presParOf" srcId="{99DB1695-B8AF-4937-B52D-EEA1DD313DEC}" destId="{139AD84E-9A5F-43D8-8DDB-8C9CA20AA7A3}" srcOrd="0" destOrd="0" presId="urn:microsoft.com/office/officeart/2005/8/layout/hierarchy1"/>
    <dgm:cxn modelId="{2A57A036-5D6D-43F6-9638-898946D79124}" type="presParOf" srcId="{139AD84E-9A5F-43D8-8DDB-8C9CA20AA7A3}" destId="{0D0116F9-23CB-49EB-9D50-030D4428DB3E}" srcOrd="0" destOrd="0" presId="urn:microsoft.com/office/officeart/2005/8/layout/hierarchy1"/>
    <dgm:cxn modelId="{C18CF39B-6D52-4E64-AA68-AAECBBB17151}" type="presParOf" srcId="{139AD84E-9A5F-43D8-8DDB-8C9CA20AA7A3}" destId="{798534DD-E2F9-44F2-9949-1464CF2F6E31}" srcOrd="1" destOrd="0" presId="urn:microsoft.com/office/officeart/2005/8/layout/hierarchy1"/>
    <dgm:cxn modelId="{33EE6AD5-9DCB-4ED8-8FE6-2E3C994E8CA7}" type="presParOf" srcId="{99DB1695-B8AF-4937-B52D-EEA1DD313DEC}" destId="{37FDCB8F-0250-47D4-B191-D2FF3C0AD45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C4ED7-4A2A-4514-840C-7C1141B47F20}">
      <dsp:nvSpPr>
        <dsp:cNvPr id="0" name=""/>
        <dsp:cNvSpPr/>
      </dsp:nvSpPr>
      <dsp:spPr>
        <a:xfrm>
          <a:off x="0" y="5291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96ABE2-1DC6-493F-8F3C-CF39E0D3915D}">
      <dsp:nvSpPr>
        <dsp:cNvPr id="0" name=""/>
        <dsp:cNvSpPr/>
      </dsp:nvSpPr>
      <dsp:spPr>
        <a:xfrm>
          <a:off x="333341" y="86359"/>
          <a:ext cx="4666783" cy="885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Converting to gray image</a:t>
          </a:r>
        </a:p>
      </dsp:txBody>
      <dsp:txXfrm>
        <a:off x="376572" y="129590"/>
        <a:ext cx="4580321" cy="799138"/>
      </dsp:txXfrm>
    </dsp:sp>
    <dsp:sp modelId="{947941B2-1C57-4A9A-86E5-29EA758751A7}">
      <dsp:nvSpPr>
        <dsp:cNvPr id="0" name=""/>
        <dsp:cNvSpPr/>
      </dsp:nvSpPr>
      <dsp:spPr>
        <a:xfrm>
          <a:off x="0" y="18899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ED3C9-CB1A-4062-ADC8-974C8CDC27BE}">
      <dsp:nvSpPr>
        <dsp:cNvPr id="0" name=""/>
        <dsp:cNvSpPr/>
      </dsp:nvSpPr>
      <dsp:spPr>
        <a:xfrm>
          <a:off x="333341" y="1447159"/>
          <a:ext cx="4666783" cy="885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Thresholding</a:t>
          </a:r>
        </a:p>
      </dsp:txBody>
      <dsp:txXfrm>
        <a:off x="376572" y="1490390"/>
        <a:ext cx="4580321" cy="799138"/>
      </dsp:txXfrm>
    </dsp:sp>
    <dsp:sp modelId="{C7D99789-CB37-46AC-83BA-766BF7048048}">
      <dsp:nvSpPr>
        <dsp:cNvPr id="0" name=""/>
        <dsp:cNvSpPr/>
      </dsp:nvSpPr>
      <dsp:spPr>
        <a:xfrm>
          <a:off x="0" y="32507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2B9FB5-9F9E-4595-965A-F013CBF93261}">
      <dsp:nvSpPr>
        <dsp:cNvPr id="0" name=""/>
        <dsp:cNvSpPr/>
      </dsp:nvSpPr>
      <dsp:spPr>
        <a:xfrm>
          <a:off x="333341" y="2807959"/>
          <a:ext cx="4666783" cy="885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sharpening</a:t>
          </a:r>
        </a:p>
      </dsp:txBody>
      <dsp:txXfrm>
        <a:off x="376572" y="2851190"/>
        <a:ext cx="4580321" cy="799138"/>
      </dsp:txXfrm>
    </dsp:sp>
    <dsp:sp modelId="{713BDB15-4969-4E90-9EDB-9F2D359B2AED}">
      <dsp:nvSpPr>
        <dsp:cNvPr id="0" name=""/>
        <dsp:cNvSpPr/>
      </dsp:nvSpPr>
      <dsp:spPr>
        <a:xfrm>
          <a:off x="0" y="4611560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FE8A0-E0E5-453B-A24D-12065528509B}">
      <dsp:nvSpPr>
        <dsp:cNvPr id="0" name=""/>
        <dsp:cNvSpPr/>
      </dsp:nvSpPr>
      <dsp:spPr>
        <a:xfrm>
          <a:off x="333341" y="4168760"/>
          <a:ext cx="4666783" cy="885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Removing background</a:t>
          </a:r>
        </a:p>
      </dsp:txBody>
      <dsp:txXfrm>
        <a:off x="376572" y="4211991"/>
        <a:ext cx="4580321" cy="799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6C8FE5-CEF2-4FB9-B922-E9C67660620D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389D0-F342-4F61-A776-C58A7F2ED014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Because of small size of dataset, the model didn't generalized well.</a:t>
          </a:r>
        </a:p>
      </dsp:txBody>
      <dsp:txXfrm>
        <a:off x="696297" y="538547"/>
        <a:ext cx="4171627" cy="2590157"/>
      </dsp:txXfrm>
    </dsp:sp>
    <dsp:sp modelId="{FE9F0586-FE7F-4C91-BF23-A1F22AC4A8FC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4E5895-3802-4B37-99DD-B7BA3CA1870C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All the pictures are black and white, so transfer learning was challenging as well.</a:t>
          </a:r>
        </a:p>
      </dsp:txBody>
      <dsp:txXfrm>
        <a:off x="5991936" y="538547"/>
        <a:ext cx="4171627" cy="25901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D8734-E473-4907-82D0-A8AB9A14CBD1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77FB51-8C86-4503-837F-E2A59676FF9F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picture is first cropped to keep the region containing the  letters.</a:t>
          </a:r>
        </a:p>
      </dsp:txBody>
      <dsp:txXfrm>
        <a:off x="378614" y="886531"/>
        <a:ext cx="2810360" cy="1744948"/>
      </dsp:txXfrm>
    </dsp:sp>
    <dsp:sp modelId="{FA7225A6-8A74-4DFD-B441-42AED67D7FE2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A0F0E-1C06-4492-B63A-836465BA2A3D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Then the letters are segmented using cv2 according to the density</a:t>
          </a:r>
        </a:p>
      </dsp:txBody>
      <dsp:txXfrm>
        <a:off x="3946203" y="886531"/>
        <a:ext cx="2810360" cy="1744948"/>
      </dsp:txXfrm>
    </dsp:sp>
    <dsp:sp modelId="{DBBD86B9-2DA8-43AE-BE50-64303387B130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7D1251-B447-4382-833D-4642A867B306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Then the individual letters are cropped.</a:t>
          </a:r>
        </a:p>
      </dsp:txBody>
      <dsp:txXfrm>
        <a:off x="7513791" y="886531"/>
        <a:ext cx="2810360" cy="1744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41D4C-AF09-466E-BE69-7E6A555A0871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1E57A-BD2E-40DE-B114-EB2E2B628202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Segmentation using yolo</a:t>
          </a:r>
        </a:p>
      </dsp:txBody>
      <dsp:txXfrm>
        <a:off x="696297" y="538547"/>
        <a:ext cx="4171627" cy="2590157"/>
      </dsp:txXfrm>
    </dsp:sp>
    <dsp:sp modelId="{0D0116F9-23CB-49EB-9D50-030D4428DB3E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534DD-E2F9-44F2-9949-1464CF2F6E31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Better classifier with all varieties of letters</a:t>
          </a:r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kaggle.com/datasets/ashokpant/devanagari-character-dataset-larg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untain Peak">
            <a:extLst>
              <a:ext uri="{FF2B5EF4-FFF2-40B4-BE49-F238E27FC236}">
                <a16:creationId xmlns:a16="http://schemas.microsoft.com/office/drawing/2014/main" id="{513E4C8C-DA59-2A42-B93D-95A09C989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335" r="-2" b="33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B87664-1E6D-3D2E-D446-B58AA3CD3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7200" b="1">
                <a:solidFill>
                  <a:srgbClr val="FFFFFF"/>
                </a:solidFill>
                <a:ea typeface="+mj-lt"/>
                <a:cs typeface="+mj-lt"/>
              </a:rPr>
              <a:t>Nepali OCR</a:t>
            </a:r>
            <a:endParaRPr lang="en-US" sz="7200" b="1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F676F-5BA8-F9EF-9293-FAB32B7544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Using Tesseract OCR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049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01035-2259-E7D3-6DF5-625F203A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Evaluation Metrics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3C3D4-256F-31C0-FE04-C2B965BC9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 b="1">
                <a:latin typeface="Arial"/>
                <a:cs typeface="Arial"/>
              </a:rPr>
              <a:t>1.Character Error Rate (CER):</a:t>
            </a:r>
            <a:br>
              <a:rPr lang="en-US" sz="1400" b="1">
                <a:latin typeface="Arial"/>
                <a:cs typeface="Arial"/>
              </a:rPr>
            </a:br>
            <a:r>
              <a:rPr lang="en-US" sz="1400" b="1">
                <a:latin typeface="Arial"/>
                <a:cs typeface="Arial"/>
              </a:rPr>
              <a:t>- </a:t>
            </a:r>
            <a:r>
              <a:rPr lang="en-US" sz="1400">
                <a:latin typeface="Arial"/>
                <a:cs typeface="Arial"/>
              </a:rPr>
              <a:t>Based on the concept of </a:t>
            </a:r>
            <a:r>
              <a:rPr lang="en-US" sz="1400" err="1">
                <a:latin typeface="Arial"/>
                <a:cs typeface="Arial"/>
              </a:rPr>
              <a:t>Levenshtein</a:t>
            </a:r>
            <a:r>
              <a:rPr lang="en-US" sz="1400">
                <a:latin typeface="Arial"/>
                <a:cs typeface="Arial"/>
              </a:rPr>
              <a:t> distance</a:t>
            </a:r>
            <a:endParaRPr lang="en-US" sz="14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400">
                <a:latin typeface="Arial"/>
                <a:cs typeface="Arial"/>
              </a:rPr>
              <a:t>we count the minimum number of character-level operations </a:t>
            </a:r>
            <a:endParaRPr lang="en-US" sz="14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400">
                <a:latin typeface="Arial"/>
                <a:cs typeface="Arial"/>
              </a:rPr>
              <a:t>Required to transform the ground truth text into the OCR output.</a:t>
            </a:r>
            <a:endParaRPr lang="en-US" sz="14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400" b="1">
                <a:latin typeface="Arial"/>
                <a:cs typeface="Arial"/>
              </a:rPr>
              <a:t>2. Word Error Rate (WER):</a:t>
            </a:r>
            <a:endParaRPr lang="en-US" sz="14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400">
                <a:latin typeface="Arial"/>
                <a:cs typeface="Arial"/>
              </a:rPr>
              <a:t>Based on the concept of </a:t>
            </a:r>
            <a:r>
              <a:rPr lang="en-US" sz="1400" err="1">
                <a:latin typeface="Arial"/>
                <a:cs typeface="Arial"/>
              </a:rPr>
              <a:t>Levenshtein</a:t>
            </a:r>
            <a:r>
              <a:rPr lang="en-US" sz="1400">
                <a:latin typeface="Arial"/>
                <a:cs typeface="Arial"/>
              </a:rPr>
              <a:t> distance</a:t>
            </a:r>
            <a:endParaRPr lang="en-US" sz="14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400">
                <a:latin typeface="Arial"/>
                <a:cs typeface="Arial"/>
              </a:rPr>
              <a:t>where we count the minimum number of word-level operations </a:t>
            </a:r>
            <a:endParaRPr lang="en-US" sz="14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400">
                <a:latin typeface="Arial"/>
                <a:cs typeface="Arial"/>
              </a:rPr>
              <a:t>Required to transform the ground truth text into the OCR output.</a:t>
            </a:r>
            <a:endParaRPr lang="en-US" sz="1400">
              <a:cs typeface="Calibri"/>
            </a:endParaRPr>
          </a:p>
          <a:p>
            <a:endParaRPr lang="en-US" sz="1400">
              <a:cs typeface="Calibri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1999389-A647-D10B-BEBC-5153A3414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3" r="38834" b="-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29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showing different colored bars&#10;&#10;Description automatically generated">
            <a:extLst>
              <a:ext uri="{FF2B5EF4-FFF2-40B4-BE49-F238E27FC236}">
                <a16:creationId xmlns:a16="http://schemas.microsoft.com/office/drawing/2014/main" id="{84347F6F-A87A-1D8A-2AEE-1D7AD0E08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64" y="1256184"/>
            <a:ext cx="6018624" cy="2936404"/>
          </a:xfrm>
        </p:spPr>
      </p:pic>
      <p:pic>
        <p:nvPicPr>
          <p:cNvPr id="5" name="Picture 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700FA0A0-3EF2-03A7-93B8-9015E243B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804" y="936332"/>
            <a:ext cx="7144337" cy="3491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83E71-D68A-71F4-8F15-64F04829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</a:t>
            </a:r>
          </a:p>
        </p:txBody>
      </p:sp>
    </p:spTree>
    <p:extLst>
      <p:ext uri="{BB962C8B-B14F-4D97-AF65-F5344CB8AC3E}">
        <p14:creationId xmlns:p14="http://schemas.microsoft.com/office/powerpoint/2010/main" val="973922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9B933-9152-345C-2E02-2F389766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Deployment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3C273-0A29-D4BD-B0A9-8A3561CD6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6D70EC-867A-A370-FD67-FC7C59126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56" r="22294"/>
          <a:stretch/>
        </p:blipFill>
        <p:spPr>
          <a:xfrm>
            <a:off x="7111601" y="369913"/>
            <a:ext cx="2655824" cy="27845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and green logo&#10;&#10;Description automatically generated">
            <a:extLst>
              <a:ext uri="{FF2B5EF4-FFF2-40B4-BE49-F238E27FC236}">
                <a16:creationId xmlns:a16="http://schemas.microsoft.com/office/drawing/2014/main" id="{92234D29-5D9E-7D37-228D-E2DBEC871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1" y="4225373"/>
            <a:ext cx="3588640" cy="179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7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A212497-CBB3-7C76-1DE2-96F4DA4F1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52" b="185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63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B862A1-9AF3-1259-2A2F-7964E864B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67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close-up of a billiard ball&#10;&#10;Description automatically generated">
            <a:extLst>
              <a:ext uri="{FF2B5EF4-FFF2-40B4-BE49-F238E27FC236}">
                <a16:creationId xmlns:a16="http://schemas.microsoft.com/office/drawing/2014/main" id="{2E1DD638-D408-8236-3091-589D1BDDF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3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FCED5FB8-D268-4056-35D0-3E4EFC94DB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299" r="-2" b="52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9874E-EE1B-83F1-40C5-129AFDDA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Limitations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DEA87-24FC-23E5-C102-334A16652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🛑 Handwriting Variability</a:t>
            </a:r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📖 Complex Layouts</a:t>
            </a: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👁️‍🗨️ Image Quality</a:t>
            </a:r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🔌 Dependency on Technology</a:t>
            </a:r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🚧 Handling Graphics(logos and memes)</a:t>
            </a:r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6945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888D2-E9D2-AD61-DD2D-ABAE12918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Another Approach.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5DABD-4570-106D-9AA8-625F8C278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AutoNum type="arabicPeriod"/>
            </a:pPr>
            <a:r>
              <a:rPr lang="en-US" sz="2000" dirty="0">
                <a:cs typeface="Calibri"/>
              </a:rPr>
              <a:t>Classifier</a:t>
            </a:r>
          </a:p>
          <a:p>
            <a:pPr marL="514350" indent="-514350">
              <a:buAutoNum type="arabicPeriod"/>
            </a:pPr>
            <a:r>
              <a:rPr lang="en-US" sz="2000" dirty="0">
                <a:cs typeface="Calibri"/>
              </a:rPr>
              <a:t>Segmentation and cropping</a:t>
            </a:r>
          </a:p>
          <a:p>
            <a:pPr marL="514350" indent="-514350">
              <a:buAutoNum type="arabicPeriod"/>
            </a:pPr>
            <a:r>
              <a:rPr lang="en-US" sz="2000" dirty="0">
                <a:cs typeface="Calibri"/>
              </a:rPr>
              <a:t>Feeding each individual letters to classify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</p:txBody>
      </p:sp>
      <p:pic>
        <p:nvPicPr>
          <p:cNvPr id="5" name="Picture 4" descr="Colourful maths learning objects">
            <a:extLst>
              <a:ext uri="{FF2B5EF4-FFF2-40B4-BE49-F238E27FC236}">
                <a16:creationId xmlns:a16="http://schemas.microsoft.com/office/drawing/2014/main" id="{C00D86EC-1E66-9996-804D-CC463C4DF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2" r="22878" b="-10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65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AFE168-B4CA-C6F1-15D8-D2BEB90D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Classifier</a:t>
            </a:r>
            <a:endParaRPr lang="en-US" sz="40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C0060-C9DE-201F-B161-2217D1DA2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000"/>
          </a:p>
          <a:p>
            <a:r>
              <a:rPr lang="en-US" sz="2000">
                <a:cs typeface="Calibri"/>
              </a:rPr>
              <a:t>Data set: </a:t>
            </a:r>
            <a:r>
              <a:rPr lang="en-US" sz="2000">
                <a:cs typeface="Calibri"/>
                <a:hlinkClick r:id="rId2"/>
              </a:rPr>
              <a:t>https://www.kaggle.com/datasets/ashokpant/devanagari-character-dataset-large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4379304-46ED-6CA7-B0D7-2764FFAB48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99" b="1528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87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77CB0-C3C2-D418-E593-CAE025EE8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Training history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4" name="Content Placeholder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7CD55B94-9C28-D80C-C551-6E07EC22E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48" r="-2" b="6415"/>
          <a:stretch/>
        </p:blipFill>
        <p:spPr>
          <a:xfrm>
            <a:off x="385572" y="2311999"/>
            <a:ext cx="5596128" cy="3751482"/>
          </a:xfrm>
          <a:prstGeom prst="rect">
            <a:avLst/>
          </a:prstGeom>
        </p:spPr>
      </p:pic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458BBFBD-EB85-6605-F23B-EB7989693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12" r="-2" b="7630"/>
          <a:stretch/>
        </p:blipFill>
        <p:spPr>
          <a:xfrm>
            <a:off x="6210302" y="2312016"/>
            <a:ext cx="5596128" cy="375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12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CB357-680D-3E9E-1C08-B6BC53F6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3700">
                <a:latin typeface="Calibri"/>
                <a:cs typeface="Calibri"/>
              </a:rPr>
              <a:t>🌟 Introducing our Cutting-Edge OCR Solution 🌟</a:t>
            </a:r>
          </a:p>
          <a:p>
            <a:endParaRPr lang="en-US" sz="370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FFA4D-104A-C1C4-D994-97A9FB32C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>
                <a:cs typeface="Calibri"/>
              </a:rPr>
              <a:t>"Welcome to the Future of Nepali Document Digitization!</a:t>
            </a:r>
          </a:p>
          <a:p>
            <a:r>
              <a:rPr lang="en-US" sz="1900">
                <a:cs typeface="Calibri"/>
              </a:rPr>
              <a:t>📃 Our Goal: Revolutionize the way Nepali documents are digitized and utilized. </a:t>
            </a:r>
          </a:p>
          <a:p>
            <a:r>
              <a:rPr lang="en-US" sz="1900">
                <a:cs typeface="Calibri"/>
              </a:rPr>
              <a:t>What is OCR? Optical Character Recognition – Converting printed/handwritten text into digital format. </a:t>
            </a:r>
          </a:p>
          <a:p>
            <a:r>
              <a:rPr lang="en-US" sz="1900">
                <a:cs typeface="Calibri"/>
              </a:rPr>
              <a:t>💡 Our Vision: Enhancing accessibility, accuracy, and efficiency in document processing. </a:t>
            </a:r>
          </a:p>
          <a:p>
            <a:pPr marL="0" indent="0">
              <a:buNone/>
            </a:pPr>
            <a:br>
              <a:rPr lang="en-US" sz="1900"/>
            </a:br>
            <a:endParaRPr lang="en-US" sz="1900">
              <a:cs typeface="Calibri"/>
            </a:endParaRPr>
          </a:p>
        </p:txBody>
      </p:sp>
      <p:pic>
        <p:nvPicPr>
          <p:cNvPr id="22" name="Picture 21" descr="Pencil and answer-sheet">
            <a:extLst>
              <a:ext uri="{FF2B5EF4-FFF2-40B4-BE49-F238E27FC236}">
                <a16:creationId xmlns:a16="http://schemas.microsoft.com/office/drawing/2014/main" id="{E96BDD31-4AB2-A388-A496-9632D012C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19" r="-8" b="-8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1567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F68D2-EC1F-5C07-AF57-F6D6470B3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>
                <a:cs typeface="Calibri Light"/>
              </a:rPr>
              <a:t>Challenges</a:t>
            </a:r>
            <a:endParaRPr lang="en-US" sz="48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904FC3-8F3A-D745-F514-22E4FBB2CD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390476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6401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0EC01-7037-DBD7-A47A-178A364B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>
                <a:cs typeface="Calibri Light"/>
              </a:rPr>
              <a:t>Segmentation and cropping</a:t>
            </a:r>
            <a:endParaRPr lang="en-US" sz="48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E602BC-D04D-98DB-F195-4D7627EDFD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831427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1254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4FBED99-6FC1-4BB5-8A6B-F44752C39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BBEE9-E393-1AF4-53C7-194AF1ECF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870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/>
          </a:p>
        </p:txBody>
      </p:sp>
      <p:pic>
        <p:nvPicPr>
          <p:cNvPr id="4" name="Content Placeholder 3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579B0617-8194-9AE6-4327-DB9A0D08D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89" y="588142"/>
            <a:ext cx="7482653" cy="21454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A2E5B2-7E46-41D7-993E-1472B65ED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797303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urple and yellow sign with white text&#10;&#10;Description automatically generated">
            <a:extLst>
              <a:ext uri="{FF2B5EF4-FFF2-40B4-BE49-F238E27FC236}">
                <a16:creationId xmlns:a16="http://schemas.microsoft.com/office/drawing/2014/main" id="{F0F5778B-8F51-E7C8-1B03-1BD546BCA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77" y="2155788"/>
            <a:ext cx="2871216" cy="1392539"/>
          </a:xfrm>
          <a:prstGeom prst="rect">
            <a:avLst/>
          </a:prstGeom>
        </p:spPr>
      </p:pic>
      <p:pic>
        <p:nvPicPr>
          <p:cNvPr id="6" name="Picture 5" descr="A white rectangular object with black lines&#10;&#10;Description automatically generated">
            <a:extLst>
              <a:ext uri="{FF2B5EF4-FFF2-40B4-BE49-F238E27FC236}">
                <a16:creationId xmlns:a16="http://schemas.microsoft.com/office/drawing/2014/main" id="{C68777D9-EEE6-2E8C-81B3-6B2D25CE3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08" y="4167980"/>
            <a:ext cx="6017993" cy="186374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89E161B-D345-4E9F-985D-64933081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8411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urple and yellow symbol&#10;&#10;Description automatically generated">
            <a:extLst>
              <a:ext uri="{FF2B5EF4-FFF2-40B4-BE49-F238E27FC236}">
                <a16:creationId xmlns:a16="http://schemas.microsoft.com/office/drawing/2014/main" id="{5CFB0DD3-AD7D-811E-60DA-96BC8D6E3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511" y="311379"/>
            <a:ext cx="2743200" cy="3864576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BB42AE4-5C98-F9F4-B881-ED4BF62CE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2212" y="4067355"/>
            <a:ext cx="5115463" cy="237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51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F4120-0303-371A-F6DC-EF9F20390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>
                <a:cs typeface="Calibri Light"/>
              </a:rPr>
              <a:t>Future Prospects</a:t>
            </a:r>
            <a:endParaRPr lang="en-US" sz="48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9AD991-0DE8-ED42-7B95-8AB0FBB9D9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9658108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6078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ree Images : checklist, daily report, data, desk, paper, paperwork ...">
            <a:extLst>
              <a:ext uri="{FF2B5EF4-FFF2-40B4-BE49-F238E27FC236}">
                <a16:creationId xmlns:a16="http://schemas.microsoft.com/office/drawing/2014/main" id="{E5F05299-5C2F-A697-4F4F-FAB588749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5791" r="1960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A90C78-F8FE-1823-EF69-9725BC49E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Significance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625AE-2F7B-7CFC-A581-E0897BC88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>
                <a:solidFill>
                  <a:srgbClr val="FFFFFF"/>
                </a:solidFill>
                <a:latin typeface="Söhne"/>
                <a:ea typeface="Söhne"/>
                <a:cs typeface="Söhne"/>
              </a:rPr>
              <a:t>🔑 Enhanced Accessibility:</a:t>
            </a:r>
          </a:p>
          <a:p>
            <a:pPr marL="0" indent="0">
              <a:buNone/>
            </a:pPr>
            <a:r>
              <a:rPr lang="en-US" sz="1400">
                <a:solidFill>
                  <a:srgbClr val="FFFFFF"/>
                </a:solidFill>
                <a:latin typeface="Söhne"/>
                <a:ea typeface="Söhne"/>
                <a:cs typeface="Söhne"/>
              </a:rPr>
              <a:t>Break down language barriers by converting Nepali text into digital format.</a:t>
            </a:r>
          </a:p>
          <a:p>
            <a:pPr marL="0" indent="0">
              <a:buNone/>
            </a:pPr>
            <a:r>
              <a:rPr lang="en-US" sz="1400">
                <a:solidFill>
                  <a:srgbClr val="FFFFFF"/>
                </a:solidFill>
                <a:latin typeface="Söhne"/>
                <a:ea typeface="Söhne"/>
                <a:cs typeface="Söhne"/>
              </a:rPr>
              <a:t>Enable easy translation, text-to-speech, and other accessibility features.</a:t>
            </a:r>
          </a:p>
          <a:p>
            <a:r>
              <a:rPr lang="en-US" sz="1400">
                <a:solidFill>
                  <a:srgbClr val="FFFFFF"/>
                </a:solidFill>
                <a:latin typeface="Söhne"/>
                <a:ea typeface="Söhne"/>
                <a:cs typeface="Söhne"/>
              </a:rPr>
              <a:t>📈 Increased Efficiency:</a:t>
            </a:r>
          </a:p>
          <a:p>
            <a:pPr marL="0" indent="0">
              <a:buNone/>
            </a:pPr>
            <a:r>
              <a:rPr lang="en-US" sz="1400">
                <a:solidFill>
                  <a:srgbClr val="FFFFFF"/>
                </a:solidFill>
                <a:latin typeface="Söhne"/>
                <a:ea typeface="Söhne"/>
                <a:cs typeface="Söhne"/>
              </a:rPr>
              <a:t>Accelerate document processing by automating text extraction.</a:t>
            </a:r>
          </a:p>
          <a:p>
            <a:pPr marL="0" indent="0">
              <a:buNone/>
            </a:pPr>
            <a:r>
              <a:rPr lang="en-US" sz="1400">
                <a:solidFill>
                  <a:srgbClr val="FFFFFF"/>
                </a:solidFill>
                <a:latin typeface="Söhne"/>
                <a:ea typeface="Söhne"/>
                <a:cs typeface="Söhne"/>
              </a:rPr>
              <a:t>Reduce manual data entry, saving time and resources.</a:t>
            </a:r>
          </a:p>
          <a:p>
            <a:r>
              <a:rPr lang="en-US" sz="1400">
                <a:solidFill>
                  <a:srgbClr val="FFFFFF"/>
                </a:solidFill>
                <a:latin typeface="Söhne"/>
                <a:ea typeface="Söhne"/>
                <a:cs typeface="Söhne"/>
              </a:rPr>
              <a:t>🎯 Accurate Information Capture:</a:t>
            </a:r>
          </a:p>
          <a:p>
            <a:pPr marL="0" indent="0">
              <a:buNone/>
            </a:pPr>
            <a:r>
              <a:rPr lang="en-US" sz="1400">
                <a:solidFill>
                  <a:srgbClr val="FFFFFF"/>
                </a:solidFill>
                <a:latin typeface="Söhne"/>
                <a:ea typeface="Söhne"/>
                <a:cs typeface="Söhne"/>
              </a:rPr>
              <a:t>Minimize errors associated with manual transcription.</a:t>
            </a:r>
          </a:p>
          <a:p>
            <a:pPr marL="0" indent="0">
              <a:buNone/>
            </a:pPr>
            <a:r>
              <a:rPr lang="en-US" sz="1400">
                <a:solidFill>
                  <a:srgbClr val="FFFFFF"/>
                </a:solidFill>
                <a:latin typeface="Söhne"/>
                <a:ea typeface="Söhne"/>
                <a:cs typeface="Söhne"/>
              </a:rPr>
              <a:t>Maintain data integrity and improve reliability.</a:t>
            </a:r>
            <a:endParaRPr lang="en-US" sz="1400">
              <a:solidFill>
                <a:srgbClr val="FFFFFF"/>
              </a:solidFill>
              <a:cs typeface="Calibri" panose="020F0502020204030204"/>
            </a:endParaRPr>
          </a:p>
        </p:txBody>
      </p:sp>
      <p:pic>
        <p:nvPicPr>
          <p:cNvPr id="5" name="Picture 4" descr="Different coloured organisers">
            <a:extLst>
              <a:ext uri="{FF2B5EF4-FFF2-40B4-BE49-F238E27FC236}">
                <a16:creationId xmlns:a16="http://schemas.microsoft.com/office/drawing/2014/main" id="{B4498F6D-CF30-9D58-4B2B-D56A3FE07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99" r="23699" b="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624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reaching for a paper on a table full of paper and sticky notes">
            <a:extLst>
              <a:ext uri="{FF2B5EF4-FFF2-40B4-BE49-F238E27FC236}">
                <a16:creationId xmlns:a16="http://schemas.microsoft.com/office/drawing/2014/main" id="{0DDD07D7-94EA-DAEF-942B-2BB9F82AE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2" r="294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E7E20-317B-766B-58BE-40BD8C710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endParaRPr lang="en-US" sz="400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1CD7C-2EA6-9068-BF9E-3C523E130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4572"/>
            <a:ext cx="5656633" cy="581239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ea typeface="+mn-lt"/>
                <a:cs typeface="+mn-lt"/>
              </a:rPr>
              <a:t>🌐 Seamless Data Integration:</a:t>
            </a:r>
            <a:endParaRPr lang="en-US" sz="24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Facilitate seamless integration of Nepali content into digital systems.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Enhance cross-platform compatibility and data sharing.</a:t>
            </a:r>
            <a:endParaRPr lang="en-US" sz="2400"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💼 Business and Government Applications: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Streamline administrative tasks, such as data entry and archiving.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Improve decision-making with searchable and analyzable digitized documents.</a:t>
            </a:r>
            <a:endParaRPr lang="en-US" sz="2400"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🌍 Global Outreach: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Extend the reach of Nepali content to a global audience.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Contribute to the preservation of Nepali culture and knowledge.</a:t>
            </a:r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31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A85619E-59AB-4E59-8DD1-77D17FCB3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70524" cy="6858000"/>
          </a:xfrm>
          <a:custGeom>
            <a:avLst/>
            <a:gdLst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424315 w 7579856"/>
              <a:gd name="connsiteY4" fmla="*/ 333533 h 6858000"/>
              <a:gd name="connsiteX5" fmla="*/ 7371566 w 7579856"/>
              <a:gd name="connsiteY5" fmla="*/ 479678 h 6858000"/>
              <a:gd name="connsiteX6" fmla="*/ 7333409 w 7579856"/>
              <a:gd name="connsiteY6" fmla="*/ 639474 h 6858000"/>
              <a:gd name="connsiteX7" fmla="*/ 7277592 w 7579856"/>
              <a:gd name="connsiteY7" fmla="*/ 752461 h 6858000"/>
              <a:gd name="connsiteX8" fmla="*/ 7168002 w 7579856"/>
              <a:gd name="connsiteY8" fmla="*/ 908523 h 6858000"/>
              <a:gd name="connsiteX9" fmla="*/ 6878697 w 7579856"/>
              <a:gd name="connsiteY9" fmla="*/ 1346641 h 6858000"/>
              <a:gd name="connsiteX10" fmla="*/ 6794992 w 7579856"/>
              <a:gd name="connsiteY10" fmla="*/ 1562952 h 6858000"/>
              <a:gd name="connsiteX11" fmla="*/ 6734639 w 7579856"/>
              <a:gd name="connsiteY11" fmla="*/ 1920622 h 6858000"/>
              <a:gd name="connsiteX12" fmla="*/ 6730519 w 7579856"/>
              <a:gd name="connsiteY12" fmla="*/ 2097872 h 6858000"/>
              <a:gd name="connsiteX13" fmla="*/ 6705894 w 7579856"/>
              <a:gd name="connsiteY13" fmla="*/ 2420416 h 6858000"/>
              <a:gd name="connsiteX14" fmla="*/ 6683705 w 7579856"/>
              <a:gd name="connsiteY14" fmla="*/ 2654677 h 6858000"/>
              <a:gd name="connsiteX15" fmla="*/ 6638423 w 7579856"/>
              <a:gd name="connsiteY15" fmla="*/ 2846969 h 6858000"/>
              <a:gd name="connsiteX16" fmla="*/ 6553674 w 7579856"/>
              <a:gd name="connsiteY16" fmla="*/ 3101886 h 6858000"/>
              <a:gd name="connsiteX17" fmla="*/ 6511102 w 7579856"/>
              <a:gd name="connsiteY17" fmla="*/ 3227971 h 6858000"/>
              <a:gd name="connsiteX18" fmla="*/ 6492768 w 7579856"/>
              <a:gd name="connsiteY18" fmla="*/ 3410007 h 6858000"/>
              <a:gd name="connsiteX19" fmla="*/ 6483278 w 7579856"/>
              <a:gd name="connsiteY19" fmla="*/ 3413112 h 6858000"/>
              <a:gd name="connsiteX20" fmla="*/ 6457853 w 7579856"/>
              <a:gd name="connsiteY20" fmla="*/ 3475597 h 6858000"/>
              <a:gd name="connsiteX21" fmla="*/ 6410459 w 7579856"/>
              <a:gd name="connsiteY21" fmla="*/ 3726672 h 6858000"/>
              <a:gd name="connsiteX22" fmla="*/ 6359621 w 7579856"/>
              <a:gd name="connsiteY22" fmla="*/ 3847892 h 6858000"/>
              <a:gd name="connsiteX23" fmla="*/ 6334856 w 7579856"/>
              <a:gd name="connsiteY23" fmla="*/ 3885724 h 6858000"/>
              <a:gd name="connsiteX24" fmla="*/ 6293786 w 7579856"/>
              <a:gd name="connsiteY24" fmla="*/ 3949434 h 6858000"/>
              <a:gd name="connsiteX25" fmla="*/ 6245606 w 7579856"/>
              <a:gd name="connsiteY25" fmla="*/ 3999200 h 6858000"/>
              <a:gd name="connsiteX26" fmla="*/ 6141951 w 7579856"/>
              <a:gd name="connsiteY26" fmla="*/ 4086732 h 6858000"/>
              <a:gd name="connsiteX27" fmla="*/ 6078664 w 7579856"/>
              <a:gd name="connsiteY27" fmla="*/ 4186250 h 6858000"/>
              <a:gd name="connsiteX28" fmla="*/ 6022393 w 7579856"/>
              <a:gd name="connsiteY28" fmla="*/ 4256032 h 6858000"/>
              <a:gd name="connsiteX29" fmla="*/ 5948407 w 7579856"/>
              <a:gd name="connsiteY29" fmla="*/ 4384326 h 6858000"/>
              <a:gd name="connsiteX30" fmla="*/ 5876649 w 7579856"/>
              <a:gd name="connsiteY30" fmla="*/ 4557747 h 6858000"/>
              <a:gd name="connsiteX31" fmla="*/ 5843760 w 7579856"/>
              <a:gd name="connsiteY31" fmla="*/ 4628455 h 6858000"/>
              <a:gd name="connsiteX32" fmla="*/ 5770009 w 7579856"/>
              <a:gd name="connsiteY32" fmla="*/ 4708689 h 6858000"/>
              <a:gd name="connsiteX33" fmla="*/ 5725056 w 7579856"/>
              <a:gd name="connsiteY33" fmla="*/ 4751553 h 6858000"/>
              <a:gd name="connsiteX34" fmla="*/ 5673106 w 7579856"/>
              <a:gd name="connsiteY34" fmla="*/ 4803022 h 6858000"/>
              <a:gd name="connsiteX35" fmla="*/ 5646635 w 7579856"/>
              <a:gd name="connsiteY35" fmla="*/ 4918486 h 6858000"/>
              <a:gd name="connsiteX36" fmla="*/ 5632308 w 7579856"/>
              <a:gd name="connsiteY36" fmla="*/ 5003261 h 6858000"/>
              <a:gd name="connsiteX37" fmla="*/ 5600041 w 7579856"/>
              <a:gd name="connsiteY37" fmla="*/ 5126502 h 6858000"/>
              <a:gd name="connsiteX38" fmla="*/ 5593786 w 7579856"/>
              <a:gd name="connsiteY38" fmla="*/ 5183759 h 6858000"/>
              <a:gd name="connsiteX39" fmla="*/ 5566847 w 7579856"/>
              <a:gd name="connsiteY39" fmla="*/ 5283130 h 6858000"/>
              <a:gd name="connsiteX40" fmla="*/ 5545211 w 7579856"/>
              <a:gd name="connsiteY40" fmla="*/ 5391620 h 6858000"/>
              <a:gd name="connsiteX41" fmla="*/ 5504490 w 7579856"/>
              <a:gd name="connsiteY41" fmla="*/ 5443028 h 6858000"/>
              <a:gd name="connsiteX42" fmla="*/ 5495036 w 7579856"/>
              <a:gd name="connsiteY42" fmla="*/ 5535042 h 6858000"/>
              <a:gd name="connsiteX43" fmla="*/ 5481653 w 7579856"/>
              <a:gd name="connsiteY43" fmla="*/ 5579759 h 6858000"/>
              <a:gd name="connsiteX44" fmla="*/ 5453795 w 7579856"/>
              <a:gd name="connsiteY44" fmla="*/ 5665992 h 6858000"/>
              <a:gd name="connsiteX45" fmla="*/ 5417837 w 7579856"/>
              <a:gd name="connsiteY45" fmla="*/ 5741729 h 6858000"/>
              <a:gd name="connsiteX46" fmla="*/ 5398588 w 7579856"/>
              <a:gd name="connsiteY46" fmla="*/ 5893367 h 6858000"/>
              <a:gd name="connsiteX47" fmla="*/ 5412427 w 7579856"/>
              <a:gd name="connsiteY47" fmla="*/ 5943796 h 6858000"/>
              <a:gd name="connsiteX48" fmla="*/ 5400101 w 7579856"/>
              <a:gd name="connsiteY48" fmla="*/ 6000335 h 6858000"/>
              <a:gd name="connsiteX49" fmla="*/ 5408124 w 7579856"/>
              <a:gd name="connsiteY49" fmla="*/ 6055832 h 6858000"/>
              <a:gd name="connsiteX50" fmla="*/ 5382772 w 7579856"/>
              <a:gd name="connsiteY50" fmla="*/ 6106527 h 6858000"/>
              <a:gd name="connsiteX51" fmla="*/ 5354118 w 7579856"/>
              <a:gd name="connsiteY51" fmla="*/ 6177715 h 6858000"/>
              <a:gd name="connsiteX52" fmla="*/ 5352724 w 7579856"/>
              <a:gd name="connsiteY52" fmla="*/ 6231835 h 6858000"/>
              <a:gd name="connsiteX53" fmla="*/ 5314801 w 7579856"/>
              <a:gd name="connsiteY53" fmla="*/ 6378377 h 6858000"/>
              <a:gd name="connsiteX54" fmla="*/ 5346289 w 7579856"/>
              <a:gd name="connsiteY54" fmla="*/ 6531204 h 6858000"/>
              <a:gd name="connsiteX55" fmla="*/ 5296493 w 7579856"/>
              <a:gd name="connsiteY55" fmla="*/ 6828948 h 6858000"/>
              <a:gd name="connsiteX56" fmla="*/ 5299149 w 7579856"/>
              <a:gd name="connsiteY56" fmla="*/ 6850700 h 6858000"/>
              <a:gd name="connsiteX57" fmla="*/ 5293995 w 7579856"/>
              <a:gd name="connsiteY57" fmla="*/ 6858000 h 6858000"/>
              <a:gd name="connsiteX58" fmla="*/ 0 w 7579856"/>
              <a:gd name="connsiteY58" fmla="*/ 685800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93573 w 7579856"/>
              <a:gd name="connsiteY3" fmla="*/ 399956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579856" h="6858000">
                <a:moveTo>
                  <a:pt x="0" y="0"/>
                </a:moveTo>
                <a:lnTo>
                  <a:pt x="7579856" y="0"/>
                </a:lnTo>
                <a:lnTo>
                  <a:pt x="7470504" y="260102"/>
                </a:lnTo>
                <a:cubicBezTo>
                  <a:pt x="7461630" y="268839"/>
                  <a:pt x="7394342" y="394464"/>
                  <a:pt x="7393573" y="399956"/>
                </a:cubicBezTo>
                <a:cubicBezTo>
                  <a:pt x="7377083" y="436552"/>
                  <a:pt x="7379826" y="422089"/>
                  <a:pt x="7371566" y="479678"/>
                </a:cubicBezTo>
                <a:cubicBezTo>
                  <a:pt x="7375726" y="514866"/>
                  <a:pt x="7314090" y="538026"/>
                  <a:pt x="7333409" y="639474"/>
                </a:cubicBezTo>
                <a:cubicBezTo>
                  <a:pt x="7304030" y="645989"/>
                  <a:pt x="7277305" y="734514"/>
                  <a:pt x="7277592" y="752461"/>
                </a:cubicBezTo>
                <a:cubicBezTo>
                  <a:pt x="7263957" y="826326"/>
                  <a:pt x="7190549" y="831933"/>
                  <a:pt x="7168002" y="908523"/>
                </a:cubicBezTo>
                <a:cubicBezTo>
                  <a:pt x="7159192" y="1017987"/>
                  <a:pt x="6881131" y="1275734"/>
                  <a:pt x="6878697" y="1346641"/>
                </a:cubicBezTo>
                <a:cubicBezTo>
                  <a:pt x="6857377" y="1450976"/>
                  <a:pt x="6800249" y="1488570"/>
                  <a:pt x="6794992" y="1562952"/>
                </a:cubicBezTo>
                <a:cubicBezTo>
                  <a:pt x="6777186" y="1744477"/>
                  <a:pt x="6752997" y="1733417"/>
                  <a:pt x="6734639" y="1920622"/>
                </a:cubicBezTo>
                <a:cubicBezTo>
                  <a:pt x="6723638" y="2037344"/>
                  <a:pt x="6741520" y="1981150"/>
                  <a:pt x="6730519" y="2097872"/>
                </a:cubicBezTo>
                <a:lnTo>
                  <a:pt x="6705894" y="2420416"/>
                </a:lnTo>
                <a:cubicBezTo>
                  <a:pt x="6699729" y="2429580"/>
                  <a:pt x="6687282" y="2640728"/>
                  <a:pt x="6683705" y="2654677"/>
                </a:cubicBezTo>
                <a:cubicBezTo>
                  <a:pt x="6659846" y="2709901"/>
                  <a:pt x="6664499" y="2789595"/>
                  <a:pt x="6638423" y="2846969"/>
                </a:cubicBezTo>
                <a:cubicBezTo>
                  <a:pt x="6619172" y="2849418"/>
                  <a:pt x="6569554" y="3118422"/>
                  <a:pt x="6553674" y="3101886"/>
                </a:cubicBezTo>
                <a:cubicBezTo>
                  <a:pt x="6557982" y="3144969"/>
                  <a:pt x="6529319" y="3203242"/>
                  <a:pt x="6511102" y="3227971"/>
                </a:cubicBezTo>
                <a:cubicBezTo>
                  <a:pt x="6488937" y="3278163"/>
                  <a:pt x="6507177" y="3372316"/>
                  <a:pt x="6492768" y="3410007"/>
                </a:cubicBezTo>
                <a:cubicBezTo>
                  <a:pt x="6489589" y="3410402"/>
                  <a:pt x="6486392" y="3411447"/>
                  <a:pt x="6483278" y="3413112"/>
                </a:cubicBezTo>
                <a:cubicBezTo>
                  <a:pt x="6465197" y="3422775"/>
                  <a:pt x="6453811" y="3450753"/>
                  <a:pt x="6457853" y="3475597"/>
                </a:cubicBezTo>
                <a:cubicBezTo>
                  <a:pt x="6460183" y="3580433"/>
                  <a:pt x="6430321" y="3652787"/>
                  <a:pt x="6410459" y="3726672"/>
                </a:cubicBezTo>
                <a:cubicBezTo>
                  <a:pt x="6384227" y="3807490"/>
                  <a:pt x="6365561" y="3727296"/>
                  <a:pt x="6359621" y="3847892"/>
                </a:cubicBezTo>
                <a:cubicBezTo>
                  <a:pt x="6342065" y="3848387"/>
                  <a:pt x="6336582" y="3860219"/>
                  <a:pt x="6334856" y="3885724"/>
                </a:cubicBezTo>
                <a:cubicBezTo>
                  <a:pt x="6321106" y="3924250"/>
                  <a:pt x="6288462" y="3896248"/>
                  <a:pt x="6293786" y="3949434"/>
                </a:cubicBezTo>
                <a:lnTo>
                  <a:pt x="6245606" y="3999200"/>
                </a:lnTo>
                <a:cubicBezTo>
                  <a:pt x="6252452" y="3999667"/>
                  <a:pt x="6147291" y="4071013"/>
                  <a:pt x="6141951" y="4086732"/>
                </a:cubicBezTo>
                <a:lnTo>
                  <a:pt x="6078664" y="4186250"/>
                </a:lnTo>
                <a:cubicBezTo>
                  <a:pt x="6043445" y="4216806"/>
                  <a:pt x="6044102" y="4223020"/>
                  <a:pt x="6022393" y="4256032"/>
                </a:cubicBezTo>
                <a:cubicBezTo>
                  <a:pt x="6000683" y="4289045"/>
                  <a:pt x="6004124" y="4308922"/>
                  <a:pt x="5948407" y="4384326"/>
                </a:cubicBezTo>
                <a:cubicBezTo>
                  <a:pt x="5917508" y="4413425"/>
                  <a:pt x="5922990" y="4499081"/>
                  <a:pt x="5876649" y="4557747"/>
                </a:cubicBezTo>
                <a:cubicBezTo>
                  <a:pt x="5858396" y="4553894"/>
                  <a:pt x="5841562" y="4597689"/>
                  <a:pt x="5843760" y="4628455"/>
                </a:cubicBezTo>
                <a:lnTo>
                  <a:pt x="5770009" y="4708689"/>
                </a:lnTo>
                <a:cubicBezTo>
                  <a:pt x="5744628" y="4703789"/>
                  <a:pt x="5756788" y="4718752"/>
                  <a:pt x="5725056" y="4751553"/>
                </a:cubicBezTo>
                <a:cubicBezTo>
                  <a:pt x="5704052" y="4760054"/>
                  <a:pt x="5698443" y="4778037"/>
                  <a:pt x="5673106" y="4803022"/>
                </a:cubicBezTo>
                <a:cubicBezTo>
                  <a:pt x="5653325" y="4810967"/>
                  <a:pt x="5666864" y="4896812"/>
                  <a:pt x="5646635" y="4918486"/>
                </a:cubicBezTo>
                <a:cubicBezTo>
                  <a:pt x="5631909" y="4941605"/>
                  <a:pt x="5659196" y="4943736"/>
                  <a:pt x="5632308" y="5003261"/>
                </a:cubicBezTo>
                <a:cubicBezTo>
                  <a:pt x="5612112" y="5060835"/>
                  <a:pt x="5619821" y="5064904"/>
                  <a:pt x="5600041" y="5126502"/>
                </a:cubicBezTo>
                <a:cubicBezTo>
                  <a:pt x="5586116" y="5167992"/>
                  <a:pt x="5601826" y="5161046"/>
                  <a:pt x="5593786" y="5183759"/>
                </a:cubicBezTo>
                <a:cubicBezTo>
                  <a:pt x="5561334" y="5210589"/>
                  <a:pt x="5598993" y="5264555"/>
                  <a:pt x="5566847" y="5283130"/>
                </a:cubicBezTo>
                <a:lnTo>
                  <a:pt x="5545211" y="5391620"/>
                </a:lnTo>
                <a:lnTo>
                  <a:pt x="5504490" y="5443028"/>
                </a:lnTo>
                <a:cubicBezTo>
                  <a:pt x="5494192" y="5459332"/>
                  <a:pt x="5499256" y="5522813"/>
                  <a:pt x="5495036" y="5535042"/>
                </a:cubicBezTo>
                <a:cubicBezTo>
                  <a:pt x="5479787" y="5537507"/>
                  <a:pt x="5482184" y="5553460"/>
                  <a:pt x="5481653" y="5579759"/>
                </a:cubicBezTo>
                <a:cubicBezTo>
                  <a:pt x="5471160" y="5620723"/>
                  <a:pt x="5461279" y="5625872"/>
                  <a:pt x="5453795" y="5665992"/>
                </a:cubicBezTo>
                <a:cubicBezTo>
                  <a:pt x="5424217" y="5715929"/>
                  <a:pt x="5429438" y="5686607"/>
                  <a:pt x="5417837" y="5741729"/>
                </a:cubicBezTo>
                <a:cubicBezTo>
                  <a:pt x="5401590" y="5774002"/>
                  <a:pt x="5420077" y="5829059"/>
                  <a:pt x="5398588" y="5893367"/>
                </a:cubicBezTo>
                <a:cubicBezTo>
                  <a:pt x="5382045" y="5933309"/>
                  <a:pt x="5422284" y="5921390"/>
                  <a:pt x="5412427" y="5943796"/>
                </a:cubicBezTo>
                <a:lnTo>
                  <a:pt x="5400101" y="6000335"/>
                </a:lnTo>
                <a:lnTo>
                  <a:pt x="5408124" y="6055832"/>
                </a:lnTo>
                <a:cubicBezTo>
                  <a:pt x="5410319" y="6059068"/>
                  <a:pt x="5377455" y="6104819"/>
                  <a:pt x="5382772" y="6106527"/>
                </a:cubicBezTo>
                <a:lnTo>
                  <a:pt x="5354118" y="6177715"/>
                </a:lnTo>
                <a:cubicBezTo>
                  <a:pt x="5353654" y="6195756"/>
                  <a:pt x="5353188" y="6213795"/>
                  <a:pt x="5352724" y="6231835"/>
                </a:cubicBezTo>
                <a:lnTo>
                  <a:pt x="5314801" y="6378377"/>
                </a:lnTo>
                <a:cubicBezTo>
                  <a:pt x="5286767" y="6424906"/>
                  <a:pt x="5363614" y="6441657"/>
                  <a:pt x="5346289" y="6531204"/>
                </a:cubicBezTo>
                <a:cubicBezTo>
                  <a:pt x="5336370" y="6605939"/>
                  <a:pt x="5310363" y="6768382"/>
                  <a:pt x="5296493" y="6828948"/>
                </a:cubicBezTo>
                <a:cubicBezTo>
                  <a:pt x="5300217" y="6838357"/>
                  <a:pt x="5300699" y="6845216"/>
                  <a:pt x="5299149" y="6850700"/>
                </a:cubicBezTo>
                <a:lnTo>
                  <a:pt x="529399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31E3E4-29A9-5B0E-EBB9-C481191A2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58" y="1317273"/>
            <a:ext cx="3715081" cy="2549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Implementation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1131" y="618119"/>
            <a:ext cx="6124588" cy="5615588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5F6F5"/>
          </a:solidFill>
          <a:ln>
            <a:noFill/>
          </a:ln>
          <a:effectLst>
            <a:outerShdw blurRad="25400" dist="254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group of logos with text&#10;&#10;Description automatically generated">
            <a:extLst>
              <a:ext uri="{FF2B5EF4-FFF2-40B4-BE49-F238E27FC236}">
                <a16:creationId xmlns:a16="http://schemas.microsoft.com/office/drawing/2014/main" id="{6BF9F076-05D6-7C95-FCD7-A9BEB5090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78" r="-1" b="-1"/>
          <a:stretch/>
        </p:blipFill>
        <p:spPr>
          <a:xfrm>
            <a:off x="5591998" y="785161"/>
            <a:ext cx="5802855" cy="5287680"/>
          </a:xfrm>
          <a:prstGeom prst="rect">
            <a:avLst/>
          </a:prstGeom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11685A1B-C158-49A6-BF8F-0D486885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6787" y="434144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6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network">
            <a:extLst>
              <a:ext uri="{FF2B5EF4-FFF2-40B4-BE49-F238E27FC236}">
                <a16:creationId xmlns:a16="http://schemas.microsoft.com/office/drawing/2014/main" id="{8805D10A-B424-73B5-3133-A291DBC37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365755"/>
            <a:ext cx="10905066" cy="212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97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diagram of a process flow&#10;&#10;Description automatically generated">
            <a:extLst>
              <a:ext uri="{FF2B5EF4-FFF2-40B4-BE49-F238E27FC236}">
                <a16:creationId xmlns:a16="http://schemas.microsoft.com/office/drawing/2014/main" id="{116DB326-81FF-04B9-F955-8227DCF0E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7" r="243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9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844C6-A4BD-EB7E-646C-B07483F5D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Preprocessing</a:t>
            </a:r>
            <a:b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B92A9B-EDBC-35C0-1ACA-B42B366304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07257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1238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text&#10;&#10;Description automatically generated">
            <a:extLst>
              <a:ext uri="{FF2B5EF4-FFF2-40B4-BE49-F238E27FC236}">
                <a16:creationId xmlns:a16="http://schemas.microsoft.com/office/drawing/2014/main" id="{5C1E2260-6A99-F4A3-C2E2-65B8855DB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9609" y="276577"/>
            <a:ext cx="4309152" cy="617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05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Nepali OCR</vt:lpstr>
      <vt:lpstr>🌟 Introducing our Cutting-Edge OCR Solution 🌟 </vt:lpstr>
      <vt:lpstr>Significance</vt:lpstr>
      <vt:lpstr>PowerPoint Presentation</vt:lpstr>
      <vt:lpstr>Implementation</vt:lpstr>
      <vt:lpstr>PowerPoint Presentation</vt:lpstr>
      <vt:lpstr>PowerPoint Presentation</vt:lpstr>
      <vt:lpstr>Preprocessing </vt:lpstr>
      <vt:lpstr>PowerPoint Presentation</vt:lpstr>
      <vt:lpstr>Evaluation Metrics</vt:lpstr>
      <vt:lpstr>Benchmark</vt:lpstr>
      <vt:lpstr>Deployment</vt:lpstr>
      <vt:lpstr>PowerPoint Presentation</vt:lpstr>
      <vt:lpstr>PowerPoint Presentation</vt:lpstr>
      <vt:lpstr>PowerPoint Presentation</vt:lpstr>
      <vt:lpstr>Limitations</vt:lpstr>
      <vt:lpstr>Another Approach.</vt:lpstr>
      <vt:lpstr>Classifier</vt:lpstr>
      <vt:lpstr>Training history</vt:lpstr>
      <vt:lpstr>Challenges</vt:lpstr>
      <vt:lpstr>Segmentation and cropping</vt:lpstr>
      <vt:lpstr>PowerPoint Presentation</vt:lpstr>
      <vt:lpstr>Future Prospects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109</cp:revision>
  <dcterms:created xsi:type="dcterms:W3CDTF">2013-07-15T20:26:40Z</dcterms:created>
  <dcterms:modified xsi:type="dcterms:W3CDTF">2023-08-22T11:06:20Z</dcterms:modified>
</cp:coreProperties>
</file>